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1" r:id="rId5"/>
    <p:sldId id="264" r:id="rId6"/>
    <p:sldId id="266" r:id="rId7"/>
    <p:sldId id="268" r:id="rId8"/>
    <p:sldId id="270" r:id="rId9"/>
    <p:sldId id="272" r:id="rId10"/>
    <p:sldId id="276" r:id="rId11"/>
    <p:sldId id="278" r:id="rId12"/>
    <p:sldId id="281" r:id="rId13"/>
    <p:sldId id="285" r:id="rId14"/>
    <p:sldId id="289" r:id="rId15"/>
    <p:sldId id="290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77A3F-815D-425C-AF54-2DACA8070E60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CA573-92D2-4D5B-BB78-54A29AFF5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869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363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2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649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46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108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941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120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943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CD622-0746-4749-8683-01774305F96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948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725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0659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543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281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02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19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225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08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70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94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259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22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18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26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47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331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85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861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1.wav"/><Relationship Id="rId7" Type="http://schemas.openxmlformats.org/officeDocument/2006/relationships/hyperlink" Target="https://www.google.com/url?sa=i&amp;rct=j&amp;q=&amp;esrc=s&amp;source=images&amp;cd=&amp;cad=rja&amp;uact=8&amp;docid=mjholtX-j56pzM&amp;tbnid=wm3kQWlU8P6-hM:&amp;ved=0CAUQjRw&amp;url=https://www.flickr.com/photos/teegardin/5737295175/&amp;ei=wopuU7q0C8SryATC-AI&amp;psig=AFQjCNERTAfzNNHrDWb5-0gEJQpPavjmlg&amp;ust=139983980351628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/url?sa=i&amp;rct=j&amp;q=&amp;esrc=s&amp;source=images&amp;cd=&amp;cad=rja&amp;uact=8&amp;docid=WSu7pWM7yoxKOM&amp;tbnid=TYOOftysaMd2lM:&amp;ved=0CAUQjRw&amp;url=http://pixabay.com/en/milk-carton-package-milk-carton-295493/&amp;ei=mZNuU96FJ5W3yASy7oHICw&amp;psig=AFQjCNF19r9P5YPFDZltca-EkqyTJLkOXA&amp;ust=1399842070051597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docid=VnC_rYxkHnt6wM&amp;tbnid=VRSm1yV5sMhncM:&amp;ved=0CAUQjRw&amp;url=http://www.flickr.com/photos/jgurbisz/581217516/&amp;ei=77JrU9fQOaqqyAHQ2oCIDQ&amp;psig=AFQjCNEizVBFyKYQyziGWl6cFbyaUNArtw&amp;ust=1399653141595442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m/url?sa=i&amp;rct=j&amp;q=&amp;esrc=s&amp;source=images&amp;cd=&amp;cad=rja&amp;uact=8&amp;docid=DN9INL2-veRFsM&amp;tbnid=GskpMUFavlPN8M:&amp;ved=0CAUQjRw&amp;url=http://commons.wikimedia.org/wiki/File:Shrubs_in_the_chimney_-_geograph.org.uk_-_1503962.jpg&amp;ei=LgBrU5SpOcONygHMgoCABA&amp;bvm=bv.66330100,d.aWc&amp;psig=AFQjCNENDB59K7NoLVKrO2_PAqtkedVHwQ&amp;ust=1399607712505822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m/url?sa=i&amp;rct=j&amp;q=&amp;esrc=s&amp;source=images&amp;cd=&amp;cad=rja&amp;uact=8&amp;docid=DN9INL2-veRFsM&amp;tbnid=GskpMUFavlPN8M:&amp;ved=0CAUQjRw&amp;url=http://commons.wikimedia.org/wiki/File:Shrubs_in_the_chimney_-_geograph.org.uk_-_1503962.jpg&amp;ei=LgBrU5SpOcONygHMgoCABA&amp;bvm=bv.66330100,d.aWc&amp;psig=AFQjCNENDB59K7NoLVKrO2_PAqtkedVHwQ&amp;ust=1399607712505822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m/url?sa=i&amp;rct=j&amp;q=&amp;esrc=s&amp;source=images&amp;cd=&amp;cad=rja&amp;uact=8&amp;docid=DN9INL2-veRFsM&amp;tbnid=GskpMUFavlPN8M:&amp;ved=0CAUQjRw&amp;url=http://commons.wikimedia.org/wiki/File:Shrubs_in_the_chimney_-_geograph.org.uk_-_1503962.jpg&amp;ei=LgBrU5SpOcONygHMgoCABA&amp;bvm=bv.66330100,d.aWc&amp;psig=AFQjCNENDB59K7NoLVKrO2_PAqtkedVHwQ&amp;ust=1399607712505822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Three-hole_bu_money.jpg" TargetMode="External"/><Relationship Id="rId3" Type="http://schemas.openxmlformats.org/officeDocument/2006/relationships/audio" Target="../media/audio5.wav"/><Relationship Id="rId7" Type="http://schemas.openxmlformats.org/officeDocument/2006/relationships/image" Target="../media/image17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ile:Ancientchinesecoins.jpg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6.png"/><Relationship Id="rId10" Type="http://schemas.openxmlformats.org/officeDocument/2006/relationships/hyperlink" Target="http://upload.wikimedia.org/wikipedia/commons/3/3d/Knife_Money_Yan.jpg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533400" y="2667000"/>
            <a:ext cx="8305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6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第三册</a:t>
            </a:r>
            <a:r>
              <a:rPr lang="zh-CN" altLang="en-US" sz="6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第八课</a:t>
            </a:r>
            <a:r>
              <a:rPr lang="zh-CN" altLang="en-US" sz="6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补充资料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6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04800" y="1066800"/>
            <a:ext cx="1349376" cy="1295400"/>
            <a:chOff x="304800" y="1066800"/>
            <a:chExt cx="1349376" cy="1295400"/>
          </a:xfrm>
        </p:grpSpPr>
        <p:pic>
          <p:nvPicPr>
            <p:cNvPr id="2050" name="Picture 2" descr="C:\Users\Meishing\Dropbox\meizhouhuayu\pics\38.18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 r="88333"/>
            <a:stretch>
              <a:fillRect/>
            </a:stretch>
          </p:blipFill>
          <p:spPr bwMode="auto">
            <a:xfrm>
              <a:off x="304800" y="1066800"/>
              <a:ext cx="1349376" cy="1295400"/>
            </a:xfrm>
            <a:prstGeom prst="rect">
              <a:avLst/>
            </a:prstGeom>
            <a:noFill/>
          </p:spPr>
        </p:pic>
        <p:sp>
          <p:nvSpPr>
            <p:cNvPr id="28" name="Rectangle 27"/>
            <p:cNvSpPr/>
            <p:nvPr/>
          </p:nvSpPr>
          <p:spPr>
            <a:xfrm>
              <a:off x="1143000" y="16764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33600" y="1295401"/>
            <a:ext cx="1524000" cy="990600"/>
            <a:chOff x="2427500" y="2280373"/>
            <a:chExt cx="1610500" cy="1071811"/>
          </a:xfrm>
        </p:grpSpPr>
        <p:sp>
          <p:nvSpPr>
            <p:cNvPr id="5" name="Freeform 36"/>
            <p:cNvSpPr>
              <a:spLocks/>
            </p:cNvSpPr>
            <p:nvPr/>
          </p:nvSpPr>
          <p:spPr bwMode="auto">
            <a:xfrm>
              <a:off x="2427500" y="2307477"/>
              <a:ext cx="635439" cy="973254"/>
            </a:xfrm>
            <a:custGeom>
              <a:avLst/>
              <a:gdLst>
                <a:gd name="T0" fmla="*/ 1113699428 w 2117"/>
                <a:gd name="T1" fmla="*/ 3775067 h 3162"/>
                <a:gd name="T2" fmla="*/ 1148384397 w 2117"/>
                <a:gd name="T3" fmla="*/ 20764851 h 3162"/>
                <a:gd name="T4" fmla="*/ 1191267111 w 2117"/>
                <a:gd name="T5" fmla="*/ 52227453 h 3162"/>
                <a:gd name="T6" fmla="*/ 1241717831 w 2117"/>
                <a:gd name="T7" fmla="*/ 98791093 h 3162"/>
                <a:gd name="T8" fmla="*/ 1282078406 w 2117"/>
                <a:gd name="T9" fmla="*/ 147242688 h 3162"/>
                <a:gd name="T10" fmla="*/ 1308565629 w 2117"/>
                <a:gd name="T11" fmla="*/ 191919191 h 3162"/>
                <a:gd name="T12" fmla="*/ 1326853518 w 2117"/>
                <a:gd name="T13" fmla="*/ 232190047 h 3162"/>
                <a:gd name="T14" fmla="*/ 1333790989 w 2117"/>
                <a:gd name="T15" fmla="*/ 270574510 h 3162"/>
                <a:gd name="T16" fmla="*/ 1331268056 w 2117"/>
                <a:gd name="T17" fmla="*/ 321543054 h 3162"/>
                <a:gd name="T18" fmla="*/ 1319286308 w 2117"/>
                <a:gd name="T19" fmla="*/ 378174594 h 3162"/>
                <a:gd name="T20" fmla="*/ 1300997624 w 2117"/>
                <a:gd name="T21" fmla="*/ 415300173 h 3162"/>
                <a:gd name="T22" fmla="*/ 1280817336 w 2117"/>
                <a:gd name="T23" fmla="*/ 451796012 h 3162"/>
                <a:gd name="T24" fmla="*/ 1258745445 w 2117"/>
                <a:gd name="T25" fmla="*/ 493955541 h 3162"/>
                <a:gd name="T26" fmla="*/ 1233520085 w 2117"/>
                <a:gd name="T27" fmla="*/ 542407110 h 3162"/>
                <a:gd name="T28" fmla="*/ 1178024294 w 2117"/>
                <a:gd name="T29" fmla="*/ 702863668 h 3162"/>
                <a:gd name="T30" fmla="*/ 1103609284 w 2117"/>
                <a:gd name="T31" fmla="*/ 890378104 h 3162"/>
                <a:gd name="T32" fmla="*/ 1019104131 w 2117"/>
                <a:gd name="T33" fmla="*/ 1067824441 h 3162"/>
                <a:gd name="T34" fmla="*/ 925770698 w 2117"/>
                <a:gd name="T35" fmla="*/ 1234573040 h 3162"/>
                <a:gd name="T36" fmla="*/ 826760665 w 2117"/>
                <a:gd name="T37" fmla="*/ 1390625487 h 3162"/>
                <a:gd name="T38" fmla="*/ 720183620 w 2117"/>
                <a:gd name="T39" fmla="*/ 1531576084 h 3162"/>
                <a:gd name="T40" fmla="*/ 605408829 w 2117"/>
                <a:gd name="T41" fmla="*/ 1658682922 h 3162"/>
                <a:gd name="T42" fmla="*/ 484327103 w 2117"/>
                <a:gd name="T43" fmla="*/ 1773204489 h 3162"/>
                <a:gd name="T44" fmla="*/ 408020390 w 2117"/>
                <a:gd name="T45" fmla="*/ 1833611888 h 3162"/>
                <a:gd name="T46" fmla="*/ 350001666 w 2117"/>
                <a:gd name="T47" fmla="*/ 1874513326 h 3162"/>
                <a:gd name="T48" fmla="*/ 295136410 w 2117"/>
                <a:gd name="T49" fmla="*/ 1908491298 h 3162"/>
                <a:gd name="T50" fmla="*/ 242163552 w 2117"/>
                <a:gd name="T51" fmla="*/ 1936178816 h 3162"/>
                <a:gd name="T52" fmla="*/ 192343317 w 2117"/>
                <a:gd name="T53" fmla="*/ 1958202545 h 3162"/>
                <a:gd name="T54" fmla="*/ 143784202 w 2117"/>
                <a:gd name="T55" fmla="*/ 1975190738 h 3162"/>
                <a:gd name="T56" fmla="*/ 99009859 w 2117"/>
                <a:gd name="T57" fmla="*/ 1984630385 h 3162"/>
                <a:gd name="T58" fmla="*/ 56756885 w 2117"/>
                <a:gd name="T59" fmla="*/ 1989664335 h 3162"/>
                <a:gd name="T60" fmla="*/ 31531513 w 2117"/>
                <a:gd name="T61" fmla="*/ 1989664335 h 3162"/>
                <a:gd name="T62" fmla="*/ 14504687 w 2117"/>
                <a:gd name="T63" fmla="*/ 1987146567 h 3162"/>
                <a:gd name="T64" fmla="*/ 3784004 w 2117"/>
                <a:gd name="T65" fmla="*/ 1980854526 h 3162"/>
                <a:gd name="T66" fmla="*/ 0 w 2117"/>
                <a:gd name="T67" fmla="*/ 1973932647 h 3162"/>
                <a:gd name="T68" fmla="*/ 1261070 w 2117"/>
                <a:gd name="T69" fmla="*/ 1962606656 h 3162"/>
                <a:gd name="T70" fmla="*/ 8198543 w 2117"/>
                <a:gd name="T71" fmla="*/ 1951908918 h 3162"/>
                <a:gd name="T72" fmla="*/ 20180294 w 2117"/>
                <a:gd name="T73" fmla="*/ 1939953088 h 3162"/>
                <a:gd name="T74" fmla="*/ 56756885 w 2117"/>
                <a:gd name="T75" fmla="*/ 1914784925 h 3162"/>
                <a:gd name="T76" fmla="*/ 113513771 w 2117"/>
                <a:gd name="T77" fmla="*/ 1865073678 h 3162"/>
                <a:gd name="T78" fmla="*/ 171532495 w 2117"/>
                <a:gd name="T79" fmla="*/ 1809700230 h 3162"/>
                <a:gd name="T80" fmla="*/ 232073408 w 2117"/>
                <a:gd name="T81" fmla="*/ 1746776649 h 3162"/>
                <a:gd name="T82" fmla="*/ 295136410 w 2117"/>
                <a:gd name="T83" fmla="*/ 1677559441 h 3162"/>
                <a:gd name="T84" fmla="*/ 359461275 w 2117"/>
                <a:gd name="T85" fmla="*/ 1601421544 h 3162"/>
                <a:gd name="T86" fmla="*/ 425047309 w 2117"/>
                <a:gd name="T87" fmla="*/ 1518361371 h 3162"/>
                <a:gd name="T88" fmla="*/ 492524849 w 2117"/>
                <a:gd name="T89" fmla="*/ 1429009157 h 3162"/>
                <a:gd name="T90" fmla="*/ 577030002 w 2117"/>
                <a:gd name="T91" fmla="*/ 1308195152 h 3162"/>
                <a:gd name="T92" fmla="*/ 699372797 w 2117"/>
                <a:gd name="T93" fmla="*/ 1116276011 h 3162"/>
                <a:gd name="T94" fmla="*/ 791445161 w 2117"/>
                <a:gd name="T95" fmla="*/ 952043593 h 3162"/>
                <a:gd name="T96" fmla="*/ 836220473 w 2117"/>
                <a:gd name="T97" fmla="*/ 857657429 h 3162"/>
                <a:gd name="T98" fmla="*/ 877211583 w 2117"/>
                <a:gd name="T99" fmla="*/ 764529158 h 3162"/>
                <a:gd name="T100" fmla="*/ 913788950 w 2117"/>
                <a:gd name="T101" fmla="*/ 671401878 h 3162"/>
                <a:gd name="T102" fmla="*/ 949104453 w 2117"/>
                <a:gd name="T103" fmla="*/ 567576860 h 3162"/>
                <a:gd name="T104" fmla="*/ 990095563 w 2117"/>
                <a:gd name="T105" fmla="*/ 437323208 h 3162"/>
                <a:gd name="T106" fmla="*/ 1017843062 w 2117"/>
                <a:gd name="T107" fmla="*/ 312733245 h 3162"/>
                <a:gd name="T108" fmla="*/ 1032347743 w 2117"/>
                <a:gd name="T109" fmla="*/ 194436166 h 3162"/>
                <a:gd name="T110" fmla="*/ 1037392815 w 2117"/>
                <a:gd name="T111" fmla="*/ 95645073 h 3162"/>
                <a:gd name="T112" fmla="*/ 1044329491 w 2117"/>
                <a:gd name="T113" fmla="*/ 50968557 h 3162"/>
                <a:gd name="T114" fmla="*/ 1058203637 w 2117"/>
                <a:gd name="T115" fmla="*/ 20764851 h 3162"/>
                <a:gd name="T116" fmla="*/ 1075861786 w 2117"/>
                <a:gd name="T117" fmla="*/ 3775067 h 3162"/>
                <a:gd name="T118" fmla="*/ 1091627536 w 2117"/>
                <a:gd name="T119" fmla="*/ 0 h 31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17"/>
                <a:gd name="T181" fmla="*/ 0 h 3162"/>
                <a:gd name="T182" fmla="*/ 2117 w 2117"/>
                <a:gd name="T183" fmla="*/ 3162 h 31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17" h="3162">
                  <a:moveTo>
                    <a:pt x="1731" y="0"/>
                  </a:moveTo>
                  <a:lnTo>
                    <a:pt x="1743" y="0"/>
                  </a:lnTo>
                  <a:lnTo>
                    <a:pt x="1754" y="2"/>
                  </a:lnTo>
                  <a:lnTo>
                    <a:pt x="1766" y="6"/>
                  </a:lnTo>
                  <a:lnTo>
                    <a:pt x="1779" y="12"/>
                  </a:lnTo>
                  <a:lnTo>
                    <a:pt x="1793" y="17"/>
                  </a:lnTo>
                  <a:lnTo>
                    <a:pt x="1808" y="25"/>
                  </a:lnTo>
                  <a:lnTo>
                    <a:pt x="1821" y="33"/>
                  </a:lnTo>
                  <a:lnTo>
                    <a:pt x="1839" y="44"/>
                  </a:lnTo>
                  <a:lnTo>
                    <a:pt x="1854" y="56"/>
                  </a:lnTo>
                  <a:lnTo>
                    <a:pt x="1871" y="69"/>
                  </a:lnTo>
                  <a:lnTo>
                    <a:pt x="1889" y="83"/>
                  </a:lnTo>
                  <a:lnTo>
                    <a:pt x="1908" y="100"/>
                  </a:lnTo>
                  <a:lnTo>
                    <a:pt x="1927" y="117"/>
                  </a:lnTo>
                  <a:lnTo>
                    <a:pt x="1948" y="136"/>
                  </a:lnTo>
                  <a:lnTo>
                    <a:pt x="1969" y="157"/>
                  </a:lnTo>
                  <a:lnTo>
                    <a:pt x="1990" y="181"/>
                  </a:lnTo>
                  <a:lnTo>
                    <a:pt x="2006" y="198"/>
                  </a:lnTo>
                  <a:lnTo>
                    <a:pt x="2019" y="217"/>
                  </a:lnTo>
                  <a:lnTo>
                    <a:pt x="2033" y="234"/>
                  </a:lnTo>
                  <a:lnTo>
                    <a:pt x="2044" y="253"/>
                  </a:lnTo>
                  <a:lnTo>
                    <a:pt x="2056" y="271"/>
                  </a:lnTo>
                  <a:lnTo>
                    <a:pt x="2065" y="288"/>
                  </a:lnTo>
                  <a:lnTo>
                    <a:pt x="2075" y="305"/>
                  </a:lnTo>
                  <a:lnTo>
                    <a:pt x="2084" y="321"/>
                  </a:lnTo>
                  <a:lnTo>
                    <a:pt x="2090" y="338"/>
                  </a:lnTo>
                  <a:lnTo>
                    <a:pt x="2098" y="353"/>
                  </a:lnTo>
                  <a:lnTo>
                    <a:pt x="2104" y="369"/>
                  </a:lnTo>
                  <a:lnTo>
                    <a:pt x="2108" y="386"/>
                  </a:lnTo>
                  <a:lnTo>
                    <a:pt x="2111" y="401"/>
                  </a:lnTo>
                  <a:lnTo>
                    <a:pt x="2113" y="415"/>
                  </a:lnTo>
                  <a:lnTo>
                    <a:pt x="2115" y="430"/>
                  </a:lnTo>
                  <a:lnTo>
                    <a:pt x="2117" y="445"/>
                  </a:lnTo>
                  <a:lnTo>
                    <a:pt x="2115" y="467"/>
                  </a:lnTo>
                  <a:lnTo>
                    <a:pt x="2113" y="490"/>
                  </a:lnTo>
                  <a:lnTo>
                    <a:pt x="2111" y="511"/>
                  </a:lnTo>
                  <a:lnTo>
                    <a:pt x="2108" y="532"/>
                  </a:lnTo>
                  <a:lnTo>
                    <a:pt x="2104" y="555"/>
                  </a:lnTo>
                  <a:lnTo>
                    <a:pt x="2098" y="578"/>
                  </a:lnTo>
                  <a:lnTo>
                    <a:pt x="2092" y="601"/>
                  </a:lnTo>
                  <a:lnTo>
                    <a:pt x="2084" y="626"/>
                  </a:lnTo>
                  <a:lnTo>
                    <a:pt x="2077" y="637"/>
                  </a:lnTo>
                  <a:lnTo>
                    <a:pt x="2071" y="649"/>
                  </a:lnTo>
                  <a:lnTo>
                    <a:pt x="2063" y="660"/>
                  </a:lnTo>
                  <a:lnTo>
                    <a:pt x="2056" y="674"/>
                  </a:lnTo>
                  <a:lnTo>
                    <a:pt x="2048" y="687"/>
                  </a:lnTo>
                  <a:lnTo>
                    <a:pt x="2038" y="703"/>
                  </a:lnTo>
                  <a:lnTo>
                    <a:pt x="2031" y="718"/>
                  </a:lnTo>
                  <a:lnTo>
                    <a:pt x="2023" y="733"/>
                  </a:lnTo>
                  <a:lnTo>
                    <a:pt x="2013" y="749"/>
                  </a:lnTo>
                  <a:lnTo>
                    <a:pt x="2004" y="766"/>
                  </a:lnTo>
                  <a:lnTo>
                    <a:pt x="1996" y="785"/>
                  </a:lnTo>
                  <a:lnTo>
                    <a:pt x="1987" y="802"/>
                  </a:lnTo>
                  <a:lnTo>
                    <a:pt x="1977" y="822"/>
                  </a:lnTo>
                  <a:lnTo>
                    <a:pt x="1967" y="843"/>
                  </a:lnTo>
                  <a:lnTo>
                    <a:pt x="1956" y="862"/>
                  </a:lnTo>
                  <a:lnTo>
                    <a:pt x="1946" y="885"/>
                  </a:lnTo>
                  <a:lnTo>
                    <a:pt x="1921" y="964"/>
                  </a:lnTo>
                  <a:lnTo>
                    <a:pt x="1896" y="1040"/>
                  </a:lnTo>
                  <a:lnTo>
                    <a:pt x="1868" y="1117"/>
                  </a:lnTo>
                  <a:lnTo>
                    <a:pt x="1841" y="1194"/>
                  </a:lnTo>
                  <a:lnTo>
                    <a:pt x="1812" y="1269"/>
                  </a:lnTo>
                  <a:lnTo>
                    <a:pt x="1781" y="1342"/>
                  </a:lnTo>
                  <a:lnTo>
                    <a:pt x="1750" y="1415"/>
                  </a:lnTo>
                  <a:lnTo>
                    <a:pt x="1718" y="1488"/>
                  </a:lnTo>
                  <a:lnTo>
                    <a:pt x="1685" y="1559"/>
                  </a:lnTo>
                  <a:lnTo>
                    <a:pt x="1651" y="1628"/>
                  </a:lnTo>
                  <a:lnTo>
                    <a:pt x="1616" y="1697"/>
                  </a:lnTo>
                  <a:lnTo>
                    <a:pt x="1582" y="1764"/>
                  </a:lnTo>
                  <a:lnTo>
                    <a:pt x="1545" y="1831"/>
                  </a:lnTo>
                  <a:lnTo>
                    <a:pt x="1507" y="1897"/>
                  </a:lnTo>
                  <a:lnTo>
                    <a:pt x="1468" y="1962"/>
                  </a:lnTo>
                  <a:lnTo>
                    <a:pt x="1430" y="2027"/>
                  </a:lnTo>
                  <a:lnTo>
                    <a:pt x="1391" y="2089"/>
                  </a:lnTo>
                  <a:lnTo>
                    <a:pt x="1351" y="2150"/>
                  </a:lnTo>
                  <a:lnTo>
                    <a:pt x="1311" y="2210"/>
                  </a:lnTo>
                  <a:lnTo>
                    <a:pt x="1269" y="2269"/>
                  </a:lnTo>
                  <a:lnTo>
                    <a:pt x="1228" y="2325"/>
                  </a:lnTo>
                  <a:lnTo>
                    <a:pt x="1184" y="2380"/>
                  </a:lnTo>
                  <a:lnTo>
                    <a:pt x="1142" y="2434"/>
                  </a:lnTo>
                  <a:lnTo>
                    <a:pt x="1098" y="2486"/>
                  </a:lnTo>
                  <a:lnTo>
                    <a:pt x="1052" y="2538"/>
                  </a:lnTo>
                  <a:lnTo>
                    <a:pt x="1008" y="2588"/>
                  </a:lnTo>
                  <a:lnTo>
                    <a:pt x="960" y="2636"/>
                  </a:lnTo>
                  <a:lnTo>
                    <a:pt x="914" y="2682"/>
                  </a:lnTo>
                  <a:lnTo>
                    <a:pt x="866" y="2728"/>
                  </a:lnTo>
                  <a:lnTo>
                    <a:pt x="818" y="2774"/>
                  </a:lnTo>
                  <a:lnTo>
                    <a:pt x="768" y="2818"/>
                  </a:lnTo>
                  <a:lnTo>
                    <a:pt x="718" y="2860"/>
                  </a:lnTo>
                  <a:lnTo>
                    <a:pt x="693" y="2880"/>
                  </a:lnTo>
                  <a:lnTo>
                    <a:pt x="670" y="2897"/>
                  </a:lnTo>
                  <a:lnTo>
                    <a:pt x="647" y="2914"/>
                  </a:lnTo>
                  <a:lnTo>
                    <a:pt x="624" y="2931"/>
                  </a:lnTo>
                  <a:lnTo>
                    <a:pt x="601" y="2949"/>
                  </a:lnTo>
                  <a:lnTo>
                    <a:pt x="578" y="2964"/>
                  </a:lnTo>
                  <a:lnTo>
                    <a:pt x="555" y="2979"/>
                  </a:lnTo>
                  <a:lnTo>
                    <a:pt x="533" y="2993"/>
                  </a:lnTo>
                  <a:lnTo>
                    <a:pt x="510" y="3006"/>
                  </a:lnTo>
                  <a:lnTo>
                    <a:pt x="489" y="3020"/>
                  </a:lnTo>
                  <a:lnTo>
                    <a:pt x="468" y="3033"/>
                  </a:lnTo>
                  <a:lnTo>
                    <a:pt x="447" y="3045"/>
                  </a:lnTo>
                  <a:lnTo>
                    <a:pt x="426" y="3056"/>
                  </a:lnTo>
                  <a:lnTo>
                    <a:pt x="405" y="3068"/>
                  </a:lnTo>
                  <a:lnTo>
                    <a:pt x="384" y="3077"/>
                  </a:lnTo>
                  <a:lnTo>
                    <a:pt x="364" y="3087"/>
                  </a:lnTo>
                  <a:lnTo>
                    <a:pt x="343" y="3096"/>
                  </a:lnTo>
                  <a:lnTo>
                    <a:pt x="324" y="3104"/>
                  </a:lnTo>
                  <a:lnTo>
                    <a:pt x="305" y="3112"/>
                  </a:lnTo>
                  <a:lnTo>
                    <a:pt x="286" y="3119"/>
                  </a:lnTo>
                  <a:lnTo>
                    <a:pt x="267" y="3127"/>
                  </a:lnTo>
                  <a:lnTo>
                    <a:pt x="247" y="3133"/>
                  </a:lnTo>
                  <a:lnTo>
                    <a:pt x="228" y="3139"/>
                  </a:lnTo>
                  <a:lnTo>
                    <a:pt x="211" y="3142"/>
                  </a:lnTo>
                  <a:lnTo>
                    <a:pt x="194" y="3148"/>
                  </a:lnTo>
                  <a:lnTo>
                    <a:pt x="174" y="3152"/>
                  </a:lnTo>
                  <a:lnTo>
                    <a:pt x="157" y="3154"/>
                  </a:lnTo>
                  <a:lnTo>
                    <a:pt x="140" y="3158"/>
                  </a:lnTo>
                  <a:lnTo>
                    <a:pt x="125" y="3160"/>
                  </a:lnTo>
                  <a:lnTo>
                    <a:pt x="107" y="3160"/>
                  </a:lnTo>
                  <a:lnTo>
                    <a:pt x="90" y="3162"/>
                  </a:lnTo>
                  <a:lnTo>
                    <a:pt x="75" y="3162"/>
                  </a:lnTo>
                  <a:lnTo>
                    <a:pt x="65" y="3162"/>
                  </a:lnTo>
                  <a:lnTo>
                    <a:pt x="57" y="3162"/>
                  </a:lnTo>
                  <a:lnTo>
                    <a:pt x="50" y="3162"/>
                  </a:lnTo>
                  <a:lnTo>
                    <a:pt x="42" y="3160"/>
                  </a:lnTo>
                  <a:lnTo>
                    <a:pt x="34" y="3160"/>
                  </a:lnTo>
                  <a:lnTo>
                    <a:pt x="29" y="3158"/>
                  </a:lnTo>
                  <a:lnTo>
                    <a:pt x="23" y="3158"/>
                  </a:lnTo>
                  <a:lnTo>
                    <a:pt x="17" y="3156"/>
                  </a:lnTo>
                  <a:lnTo>
                    <a:pt x="13" y="3154"/>
                  </a:lnTo>
                  <a:lnTo>
                    <a:pt x="9" y="3152"/>
                  </a:lnTo>
                  <a:lnTo>
                    <a:pt x="6" y="3148"/>
                  </a:lnTo>
                  <a:lnTo>
                    <a:pt x="4" y="3146"/>
                  </a:lnTo>
                  <a:lnTo>
                    <a:pt x="2" y="3144"/>
                  </a:lnTo>
                  <a:lnTo>
                    <a:pt x="0" y="3141"/>
                  </a:lnTo>
                  <a:lnTo>
                    <a:pt x="0" y="3137"/>
                  </a:lnTo>
                  <a:lnTo>
                    <a:pt x="0" y="3133"/>
                  </a:lnTo>
                  <a:lnTo>
                    <a:pt x="0" y="3129"/>
                  </a:lnTo>
                  <a:lnTo>
                    <a:pt x="0" y="3125"/>
                  </a:lnTo>
                  <a:lnTo>
                    <a:pt x="2" y="3119"/>
                  </a:lnTo>
                  <a:lnTo>
                    <a:pt x="4" y="3116"/>
                  </a:lnTo>
                  <a:lnTo>
                    <a:pt x="6" y="3112"/>
                  </a:lnTo>
                  <a:lnTo>
                    <a:pt x="9" y="3106"/>
                  </a:lnTo>
                  <a:lnTo>
                    <a:pt x="13" y="3102"/>
                  </a:lnTo>
                  <a:lnTo>
                    <a:pt x="17" y="3096"/>
                  </a:lnTo>
                  <a:lnTo>
                    <a:pt x="21" y="3093"/>
                  </a:lnTo>
                  <a:lnTo>
                    <a:pt x="27" y="3089"/>
                  </a:lnTo>
                  <a:lnTo>
                    <a:pt x="32" y="3083"/>
                  </a:lnTo>
                  <a:lnTo>
                    <a:pt x="38" y="3079"/>
                  </a:lnTo>
                  <a:lnTo>
                    <a:pt x="54" y="3070"/>
                  </a:lnTo>
                  <a:lnTo>
                    <a:pt x="69" y="3062"/>
                  </a:lnTo>
                  <a:lnTo>
                    <a:pt x="90" y="3043"/>
                  </a:lnTo>
                  <a:lnTo>
                    <a:pt x="113" y="3025"/>
                  </a:lnTo>
                  <a:lnTo>
                    <a:pt x="134" y="3006"/>
                  </a:lnTo>
                  <a:lnTo>
                    <a:pt x="157" y="2985"/>
                  </a:lnTo>
                  <a:lnTo>
                    <a:pt x="180" y="2964"/>
                  </a:lnTo>
                  <a:lnTo>
                    <a:pt x="203" y="2943"/>
                  </a:lnTo>
                  <a:lnTo>
                    <a:pt x="226" y="2922"/>
                  </a:lnTo>
                  <a:lnTo>
                    <a:pt x="249" y="2899"/>
                  </a:lnTo>
                  <a:lnTo>
                    <a:pt x="272" y="2876"/>
                  </a:lnTo>
                  <a:lnTo>
                    <a:pt x="295" y="2853"/>
                  </a:lnTo>
                  <a:lnTo>
                    <a:pt x="320" y="2828"/>
                  </a:lnTo>
                  <a:lnTo>
                    <a:pt x="343" y="2803"/>
                  </a:lnTo>
                  <a:lnTo>
                    <a:pt x="368" y="2776"/>
                  </a:lnTo>
                  <a:lnTo>
                    <a:pt x="393" y="2751"/>
                  </a:lnTo>
                  <a:lnTo>
                    <a:pt x="418" y="2722"/>
                  </a:lnTo>
                  <a:lnTo>
                    <a:pt x="443" y="2695"/>
                  </a:lnTo>
                  <a:lnTo>
                    <a:pt x="468" y="2666"/>
                  </a:lnTo>
                  <a:lnTo>
                    <a:pt x="493" y="2638"/>
                  </a:lnTo>
                  <a:lnTo>
                    <a:pt x="518" y="2607"/>
                  </a:lnTo>
                  <a:lnTo>
                    <a:pt x="543" y="2576"/>
                  </a:lnTo>
                  <a:lnTo>
                    <a:pt x="570" y="2545"/>
                  </a:lnTo>
                  <a:lnTo>
                    <a:pt x="595" y="2513"/>
                  </a:lnTo>
                  <a:lnTo>
                    <a:pt x="622" y="2480"/>
                  </a:lnTo>
                  <a:lnTo>
                    <a:pt x="647" y="2448"/>
                  </a:lnTo>
                  <a:lnTo>
                    <a:pt x="674" y="2413"/>
                  </a:lnTo>
                  <a:lnTo>
                    <a:pt x="700" y="2378"/>
                  </a:lnTo>
                  <a:lnTo>
                    <a:pt x="727" y="2344"/>
                  </a:lnTo>
                  <a:lnTo>
                    <a:pt x="754" y="2307"/>
                  </a:lnTo>
                  <a:lnTo>
                    <a:pt x="781" y="2271"/>
                  </a:lnTo>
                  <a:lnTo>
                    <a:pt x="808" y="2233"/>
                  </a:lnTo>
                  <a:lnTo>
                    <a:pt x="835" y="2194"/>
                  </a:lnTo>
                  <a:lnTo>
                    <a:pt x="862" y="2156"/>
                  </a:lnTo>
                  <a:lnTo>
                    <a:pt x="915" y="2079"/>
                  </a:lnTo>
                  <a:lnTo>
                    <a:pt x="965" y="2002"/>
                  </a:lnTo>
                  <a:lnTo>
                    <a:pt x="1015" y="1925"/>
                  </a:lnTo>
                  <a:lnTo>
                    <a:pt x="1063" y="1851"/>
                  </a:lnTo>
                  <a:lnTo>
                    <a:pt x="1109" y="1774"/>
                  </a:lnTo>
                  <a:lnTo>
                    <a:pt x="1153" y="1699"/>
                  </a:lnTo>
                  <a:lnTo>
                    <a:pt x="1196" y="1624"/>
                  </a:lnTo>
                  <a:lnTo>
                    <a:pt x="1234" y="1549"/>
                  </a:lnTo>
                  <a:lnTo>
                    <a:pt x="1255" y="1513"/>
                  </a:lnTo>
                  <a:lnTo>
                    <a:pt x="1272" y="1474"/>
                  </a:lnTo>
                  <a:lnTo>
                    <a:pt x="1292" y="1438"/>
                  </a:lnTo>
                  <a:lnTo>
                    <a:pt x="1309" y="1401"/>
                  </a:lnTo>
                  <a:lnTo>
                    <a:pt x="1326" y="1363"/>
                  </a:lnTo>
                  <a:lnTo>
                    <a:pt x="1344" y="1327"/>
                  </a:lnTo>
                  <a:lnTo>
                    <a:pt x="1361" y="1290"/>
                  </a:lnTo>
                  <a:lnTo>
                    <a:pt x="1376" y="1252"/>
                  </a:lnTo>
                  <a:lnTo>
                    <a:pt x="1391" y="1215"/>
                  </a:lnTo>
                  <a:lnTo>
                    <a:pt x="1407" y="1179"/>
                  </a:lnTo>
                  <a:lnTo>
                    <a:pt x="1422" y="1140"/>
                  </a:lnTo>
                  <a:lnTo>
                    <a:pt x="1436" y="1104"/>
                  </a:lnTo>
                  <a:lnTo>
                    <a:pt x="1449" y="1067"/>
                  </a:lnTo>
                  <a:lnTo>
                    <a:pt x="1463" y="1029"/>
                  </a:lnTo>
                  <a:lnTo>
                    <a:pt x="1474" y="993"/>
                  </a:lnTo>
                  <a:lnTo>
                    <a:pt x="1486" y="956"/>
                  </a:lnTo>
                  <a:lnTo>
                    <a:pt x="1505" y="902"/>
                  </a:lnTo>
                  <a:lnTo>
                    <a:pt x="1524" y="849"/>
                  </a:lnTo>
                  <a:lnTo>
                    <a:pt x="1539" y="797"/>
                  </a:lnTo>
                  <a:lnTo>
                    <a:pt x="1555" y="745"/>
                  </a:lnTo>
                  <a:lnTo>
                    <a:pt x="1570" y="695"/>
                  </a:lnTo>
                  <a:lnTo>
                    <a:pt x="1582" y="643"/>
                  </a:lnTo>
                  <a:lnTo>
                    <a:pt x="1593" y="595"/>
                  </a:lnTo>
                  <a:lnTo>
                    <a:pt x="1605" y="545"/>
                  </a:lnTo>
                  <a:lnTo>
                    <a:pt x="1614" y="497"/>
                  </a:lnTo>
                  <a:lnTo>
                    <a:pt x="1622" y="449"/>
                  </a:lnTo>
                  <a:lnTo>
                    <a:pt x="1628" y="401"/>
                  </a:lnTo>
                  <a:lnTo>
                    <a:pt x="1633" y="355"/>
                  </a:lnTo>
                  <a:lnTo>
                    <a:pt x="1637" y="309"/>
                  </a:lnTo>
                  <a:lnTo>
                    <a:pt x="1641" y="263"/>
                  </a:lnTo>
                  <a:lnTo>
                    <a:pt x="1643" y="217"/>
                  </a:lnTo>
                  <a:lnTo>
                    <a:pt x="1643" y="173"/>
                  </a:lnTo>
                  <a:lnTo>
                    <a:pt x="1645" y="152"/>
                  </a:lnTo>
                  <a:lnTo>
                    <a:pt x="1647" y="133"/>
                  </a:lnTo>
                  <a:lnTo>
                    <a:pt x="1649" y="113"/>
                  </a:lnTo>
                  <a:lnTo>
                    <a:pt x="1653" y="98"/>
                  </a:lnTo>
                  <a:lnTo>
                    <a:pt x="1656" y="81"/>
                  </a:lnTo>
                  <a:lnTo>
                    <a:pt x="1660" y="67"/>
                  </a:lnTo>
                  <a:lnTo>
                    <a:pt x="1666" y="54"/>
                  </a:lnTo>
                  <a:lnTo>
                    <a:pt x="1672" y="42"/>
                  </a:lnTo>
                  <a:lnTo>
                    <a:pt x="1678" y="33"/>
                  </a:lnTo>
                  <a:lnTo>
                    <a:pt x="1683" y="25"/>
                  </a:lnTo>
                  <a:lnTo>
                    <a:pt x="1691" y="17"/>
                  </a:lnTo>
                  <a:lnTo>
                    <a:pt x="1697" y="12"/>
                  </a:lnTo>
                  <a:lnTo>
                    <a:pt x="1706" y="6"/>
                  </a:lnTo>
                  <a:lnTo>
                    <a:pt x="1714" y="2"/>
                  </a:lnTo>
                  <a:lnTo>
                    <a:pt x="1722" y="0"/>
                  </a:lnTo>
                  <a:lnTo>
                    <a:pt x="173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6" name="Freeform 37"/>
            <p:cNvSpPr>
              <a:spLocks/>
            </p:cNvSpPr>
            <p:nvPr/>
          </p:nvSpPr>
          <p:spPr bwMode="auto">
            <a:xfrm>
              <a:off x="3179347" y="2280373"/>
              <a:ext cx="858653" cy="1071811"/>
            </a:xfrm>
            <a:custGeom>
              <a:avLst/>
              <a:gdLst>
                <a:gd name="T0" fmla="*/ 179181748 w 2860"/>
                <a:gd name="T1" fmla="*/ 17661564 h 3478"/>
                <a:gd name="T2" fmla="*/ 308520066 w 2860"/>
                <a:gd name="T3" fmla="*/ 83260634 h 3478"/>
                <a:gd name="T4" fmla="*/ 410729641 w 2860"/>
                <a:gd name="T5" fmla="*/ 169044460 h 3478"/>
                <a:gd name="T6" fmla="*/ 449215405 w 2860"/>
                <a:gd name="T7" fmla="*/ 259874698 h 3478"/>
                <a:gd name="T8" fmla="*/ 439752055 w 2860"/>
                <a:gd name="T9" fmla="*/ 300243406 h 3478"/>
                <a:gd name="T10" fmla="*/ 416407333 w 2860"/>
                <a:gd name="T11" fmla="*/ 358273672 h 3478"/>
                <a:gd name="T12" fmla="*/ 399372668 w 2860"/>
                <a:gd name="T13" fmla="*/ 405581359 h 3478"/>
                <a:gd name="T14" fmla="*/ 380445175 w 2860"/>
                <a:gd name="T15" fmla="*/ 469288710 h 3478"/>
                <a:gd name="T16" fmla="*/ 359624853 w 2860"/>
                <a:gd name="T17" fmla="*/ 554441118 h 3478"/>
                <a:gd name="T18" fmla="*/ 336281024 w 2860"/>
                <a:gd name="T19" fmla="*/ 661041065 h 3478"/>
                <a:gd name="T20" fmla="*/ 302841579 w 2860"/>
                <a:gd name="T21" fmla="*/ 1101944846 h 3478"/>
                <a:gd name="T22" fmla="*/ 308520066 w 2860"/>
                <a:gd name="T23" fmla="*/ 1322081336 h 3478"/>
                <a:gd name="T24" fmla="*/ 331864689 w 2860"/>
                <a:gd name="T25" fmla="*/ 1473464189 h 3478"/>
                <a:gd name="T26" fmla="*/ 370350353 w 2860"/>
                <a:gd name="T27" fmla="*/ 1594571107 h 3478"/>
                <a:gd name="T28" fmla="*/ 425240898 w 2860"/>
                <a:gd name="T29" fmla="*/ 1685401692 h 3478"/>
                <a:gd name="T30" fmla="*/ 495273179 w 2860"/>
                <a:gd name="T31" fmla="*/ 1750369349 h 3478"/>
                <a:gd name="T32" fmla="*/ 587387138 w 2860"/>
                <a:gd name="T33" fmla="*/ 1796415838 h 3478"/>
                <a:gd name="T34" fmla="*/ 699691535 w 2860"/>
                <a:gd name="T35" fmla="*/ 1824799179 h 3478"/>
                <a:gd name="T36" fmla="*/ 833446337 w 2860"/>
                <a:gd name="T37" fmla="*/ 1835522552 h 3478"/>
                <a:gd name="T38" fmla="*/ 986759906 w 2860"/>
                <a:gd name="T39" fmla="*/ 1830476165 h 3478"/>
                <a:gd name="T40" fmla="*/ 1119253152 w 2860"/>
                <a:gd name="T41" fmla="*/ 1814707995 h 3478"/>
                <a:gd name="T42" fmla="*/ 1226509742 w 2860"/>
                <a:gd name="T43" fmla="*/ 1784431266 h 3478"/>
                <a:gd name="T44" fmla="*/ 1307898995 w 2860"/>
                <a:gd name="T45" fmla="*/ 1742169964 h 3478"/>
                <a:gd name="T46" fmla="*/ 1386763947 w 2860"/>
                <a:gd name="T47" fmla="*/ 1675308920 h 3478"/>
                <a:gd name="T48" fmla="*/ 1454272721 w 2860"/>
                <a:gd name="T49" fmla="*/ 1548525413 h 3478"/>
                <a:gd name="T50" fmla="*/ 1507901016 w 2860"/>
                <a:gd name="T51" fmla="*/ 1360558245 h 3478"/>
                <a:gd name="T52" fmla="*/ 1546386680 w 2860"/>
                <a:gd name="T53" fmla="*/ 1110144231 h 3478"/>
                <a:gd name="T54" fmla="*/ 1552695845 w 2860"/>
                <a:gd name="T55" fmla="*/ 1032560608 h 3478"/>
                <a:gd name="T56" fmla="*/ 1564683496 w 2860"/>
                <a:gd name="T57" fmla="*/ 1015529650 h 3478"/>
                <a:gd name="T58" fmla="*/ 1589920153 w 2860"/>
                <a:gd name="T59" fmla="*/ 1033821807 h 3478"/>
                <a:gd name="T60" fmla="*/ 1612002626 w 2860"/>
                <a:gd name="T61" fmla="*/ 1099421652 h 3478"/>
                <a:gd name="T62" fmla="*/ 1668784708 w 2860"/>
                <a:gd name="T63" fmla="*/ 1342896687 h 3478"/>
                <a:gd name="T64" fmla="*/ 1738816989 w 2860"/>
                <a:gd name="T65" fmla="*/ 1551048606 h 3478"/>
                <a:gd name="T66" fmla="*/ 1786136914 w 2860"/>
                <a:gd name="T67" fmla="*/ 1644401194 h 3478"/>
                <a:gd name="T68" fmla="*/ 1804432934 w 2860"/>
                <a:gd name="T69" fmla="*/ 1710632036 h 3478"/>
                <a:gd name="T70" fmla="*/ 1794969585 w 2860"/>
                <a:gd name="T71" fmla="*/ 1780015479 h 3478"/>
                <a:gd name="T72" fmla="*/ 1760900256 w 2860"/>
                <a:gd name="T73" fmla="*/ 1851292310 h 3478"/>
                <a:gd name="T74" fmla="*/ 1701592681 w 2860"/>
                <a:gd name="T75" fmla="*/ 1923830341 h 3478"/>
                <a:gd name="T76" fmla="*/ 1617681112 w 2860"/>
                <a:gd name="T77" fmla="*/ 1998890771 h 3478"/>
                <a:gd name="T78" fmla="*/ 1485818543 w 2860"/>
                <a:gd name="T79" fmla="*/ 2080258786 h 3478"/>
                <a:gd name="T80" fmla="*/ 1326195810 w 2860"/>
                <a:gd name="T81" fmla="*/ 2142073444 h 3478"/>
                <a:gd name="T82" fmla="*/ 1141966303 w 2860"/>
                <a:gd name="T83" fmla="*/ 2147483647 h 3478"/>
                <a:gd name="T84" fmla="*/ 933763084 w 2860"/>
                <a:gd name="T85" fmla="*/ 2147483647 h 3478"/>
                <a:gd name="T86" fmla="*/ 727451700 w 2860"/>
                <a:gd name="T87" fmla="*/ 2147483647 h 3478"/>
                <a:gd name="T88" fmla="*/ 552055658 w 2860"/>
                <a:gd name="T89" fmla="*/ 2142704044 h 3478"/>
                <a:gd name="T90" fmla="*/ 408206134 w 2860"/>
                <a:gd name="T91" fmla="*/ 2075212400 h 3478"/>
                <a:gd name="T92" fmla="*/ 294008908 w 2860"/>
                <a:gd name="T93" fmla="*/ 1976813426 h 3478"/>
                <a:gd name="T94" fmla="*/ 197478564 w 2860"/>
                <a:gd name="T95" fmla="*/ 1834261352 h 3478"/>
                <a:gd name="T96" fmla="*/ 125553454 w 2860"/>
                <a:gd name="T97" fmla="*/ 1653862572 h 3478"/>
                <a:gd name="T98" fmla="*/ 80757806 w 2860"/>
                <a:gd name="T99" fmla="*/ 1435618675 h 3478"/>
                <a:gd name="T100" fmla="*/ 64353819 w 2860"/>
                <a:gd name="T101" fmla="*/ 1181421062 h 3478"/>
                <a:gd name="T102" fmla="*/ 64353819 w 2860"/>
                <a:gd name="T103" fmla="*/ 977053535 h 3478"/>
                <a:gd name="T104" fmla="*/ 66246648 w 2860"/>
                <a:gd name="T105" fmla="*/ 746824867 h 3478"/>
                <a:gd name="T106" fmla="*/ 71293662 w 2860"/>
                <a:gd name="T107" fmla="*/ 503349832 h 3478"/>
                <a:gd name="T108" fmla="*/ 64984498 w 2860"/>
                <a:gd name="T109" fmla="*/ 343766701 h 3478"/>
                <a:gd name="T110" fmla="*/ 43533485 w 2860"/>
                <a:gd name="T111" fmla="*/ 217613397 h 3478"/>
                <a:gd name="T112" fmla="*/ 11987654 w 2860"/>
                <a:gd name="T113" fmla="*/ 136875932 h 3478"/>
                <a:gd name="T114" fmla="*/ 0 w 2860"/>
                <a:gd name="T115" fmla="*/ 81999434 h 3478"/>
                <a:gd name="T116" fmla="*/ 14511164 w 2860"/>
                <a:gd name="T117" fmla="*/ 25230349 h 3478"/>
                <a:gd name="T118" fmla="*/ 66246648 w 2860"/>
                <a:gd name="T119" fmla="*/ 0 h 34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60"/>
                <a:gd name="T181" fmla="*/ 0 h 3478"/>
                <a:gd name="T182" fmla="*/ 2860 w 2860"/>
                <a:gd name="T183" fmla="*/ 3478 h 34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60" h="3478">
                  <a:moveTo>
                    <a:pt x="121" y="0"/>
                  </a:moveTo>
                  <a:lnTo>
                    <a:pt x="142" y="0"/>
                  </a:lnTo>
                  <a:lnTo>
                    <a:pt x="165" y="2"/>
                  </a:lnTo>
                  <a:lnTo>
                    <a:pt x="188" y="5"/>
                  </a:lnTo>
                  <a:lnTo>
                    <a:pt x="213" y="9"/>
                  </a:lnTo>
                  <a:lnTo>
                    <a:pt x="236" y="15"/>
                  </a:lnTo>
                  <a:lnTo>
                    <a:pt x="261" y="21"/>
                  </a:lnTo>
                  <a:lnTo>
                    <a:pt x="284" y="28"/>
                  </a:lnTo>
                  <a:lnTo>
                    <a:pt x="309" y="36"/>
                  </a:lnTo>
                  <a:lnTo>
                    <a:pt x="334" y="48"/>
                  </a:lnTo>
                  <a:lnTo>
                    <a:pt x="359" y="57"/>
                  </a:lnTo>
                  <a:lnTo>
                    <a:pt x="386" y="71"/>
                  </a:lnTo>
                  <a:lnTo>
                    <a:pt x="411" y="84"/>
                  </a:lnTo>
                  <a:lnTo>
                    <a:pt x="437" y="99"/>
                  </a:lnTo>
                  <a:lnTo>
                    <a:pt x="462" y="115"/>
                  </a:lnTo>
                  <a:lnTo>
                    <a:pt x="489" y="132"/>
                  </a:lnTo>
                  <a:lnTo>
                    <a:pt x="516" y="151"/>
                  </a:lnTo>
                  <a:lnTo>
                    <a:pt x="541" y="167"/>
                  </a:lnTo>
                  <a:lnTo>
                    <a:pt x="562" y="184"/>
                  </a:lnTo>
                  <a:lnTo>
                    <a:pt x="583" y="201"/>
                  </a:lnTo>
                  <a:lnTo>
                    <a:pt x="603" y="217"/>
                  </a:lnTo>
                  <a:lnTo>
                    <a:pt x="620" y="234"/>
                  </a:lnTo>
                  <a:lnTo>
                    <a:pt x="637" y="251"/>
                  </a:lnTo>
                  <a:lnTo>
                    <a:pt x="651" y="268"/>
                  </a:lnTo>
                  <a:lnTo>
                    <a:pt x="664" y="286"/>
                  </a:lnTo>
                  <a:lnTo>
                    <a:pt x="676" y="303"/>
                  </a:lnTo>
                  <a:lnTo>
                    <a:pt x="685" y="322"/>
                  </a:lnTo>
                  <a:lnTo>
                    <a:pt x="693" y="339"/>
                  </a:lnTo>
                  <a:lnTo>
                    <a:pt x="700" y="357"/>
                  </a:lnTo>
                  <a:lnTo>
                    <a:pt x="706" y="376"/>
                  </a:lnTo>
                  <a:lnTo>
                    <a:pt x="708" y="393"/>
                  </a:lnTo>
                  <a:lnTo>
                    <a:pt x="712" y="412"/>
                  </a:lnTo>
                  <a:lnTo>
                    <a:pt x="712" y="432"/>
                  </a:lnTo>
                  <a:lnTo>
                    <a:pt x="710" y="435"/>
                  </a:lnTo>
                  <a:lnTo>
                    <a:pt x="708" y="441"/>
                  </a:lnTo>
                  <a:lnTo>
                    <a:pt x="706" y="447"/>
                  </a:lnTo>
                  <a:lnTo>
                    <a:pt x="704" y="453"/>
                  </a:lnTo>
                  <a:lnTo>
                    <a:pt x="702" y="460"/>
                  </a:lnTo>
                  <a:lnTo>
                    <a:pt x="699" y="468"/>
                  </a:lnTo>
                  <a:lnTo>
                    <a:pt x="697" y="476"/>
                  </a:lnTo>
                  <a:lnTo>
                    <a:pt x="693" y="485"/>
                  </a:lnTo>
                  <a:lnTo>
                    <a:pt x="689" y="495"/>
                  </a:lnTo>
                  <a:lnTo>
                    <a:pt x="685" y="505"/>
                  </a:lnTo>
                  <a:lnTo>
                    <a:pt x="681" y="516"/>
                  </a:lnTo>
                  <a:lnTo>
                    <a:pt x="676" y="528"/>
                  </a:lnTo>
                  <a:lnTo>
                    <a:pt x="672" y="541"/>
                  </a:lnTo>
                  <a:lnTo>
                    <a:pt x="666" y="554"/>
                  </a:lnTo>
                  <a:lnTo>
                    <a:pt x="660" y="568"/>
                  </a:lnTo>
                  <a:lnTo>
                    <a:pt x="656" y="581"/>
                  </a:lnTo>
                  <a:lnTo>
                    <a:pt x="652" y="589"/>
                  </a:lnTo>
                  <a:lnTo>
                    <a:pt x="649" y="597"/>
                  </a:lnTo>
                  <a:lnTo>
                    <a:pt x="647" y="604"/>
                  </a:lnTo>
                  <a:lnTo>
                    <a:pt x="643" y="614"/>
                  </a:lnTo>
                  <a:lnTo>
                    <a:pt x="639" y="622"/>
                  </a:lnTo>
                  <a:lnTo>
                    <a:pt x="637" y="631"/>
                  </a:lnTo>
                  <a:lnTo>
                    <a:pt x="633" y="643"/>
                  </a:lnTo>
                  <a:lnTo>
                    <a:pt x="629" y="652"/>
                  </a:lnTo>
                  <a:lnTo>
                    <a:pt x="626" y="664"/>
                  </a:lnTo>
                  <a:lnTo>
                    <a:pt x="622" y="677"/>
                  </a:lnTo>
                  <a:lnTo>
                    <a:pt x="618" y="689"/>
                  </a:lnTo>
                  <a:lnTo>
                    <a:pt x="614" y="702"/>
                  </a:lnTo>
                  <a:lnTo>
                    <a:pt x="610" y="716"/>
                  </a:lnTo>
                  <a:lnTo>
                    <a:pt x="606" y="729"/>
                  </a:lnTo>
                  <a:lnTo>
                    <a:pt x="603" y="744"/>
                  </a:lnTo>
                  <a:lnTo>
                    <a:pt x="599" y="758"/>
                  </a:lnTo>
                  <a:lnTo>
                    <a:pt x="595" y="775"/>
                  </a:lnTo>
                  <a:lnTo>
                    <a:pt x="591" y="791"/>
                  </a:lnTo>
                  <a:lnTo>
                    <a:pt x="587" y="808"/>
                  </a:lnTo>
                  <a:lnTo>
                    <a:pt x="583" y="825"/>
                  </a:lnTo>
                  <a:lnTo>
                    <a:pt x="578" y="842"/>
                  </a:lnTo>
                  <a:lnTo>
                    <a:pt x="574" y="860"/>
                  </a:lnTo>
                  <a:lnTo>
                    <a:pt x="570" y="879"/>
                  </a:lnTo>
                  <a:lnTo>
                    <a:pt x="566" y="898"/>
                  </a:lnTo>
                  <a:lnTo>
                    <a:pt x="560" y="917"/>
                  </a:lnTo>
                  <a:lnTo>
                    <a:pt x="556" y="938"/>
                  </a:lnTo>
                  <a:lnTo>
                    <a:pt x="553" y="959"/>
                  </a:lnTo>
                  <a:lnTo>
                    <a:pt x="547" y="981"/>
                  </a:lnTo>
                  <a:lnTo>
                    <a:pt x="543" y="1002"/>
                  </a:lnTo>
                  <a:lnTo>
                    <a:pt x="539" y="1025"/>
                  </a:lnTo>
                  <a:lnTo>
                    <a:pt x="533" y="1048"/>
                  </a:lnTo>
                  <a:lnTo>
                    <a:pt x="530" y="1071"/>
                  </a:lnTo>
                  <a:lnTo>
                    <a:pt x="518" y="1165"/>
                  </a:lnTo>
                  <a:lnTo>
                    <a:pt x="508" y="1261"/>
                  </a:lnTo>
                  <a:lnTo>
                    <a:pt x="499" y="1357"/>
                  </a:lnTo>
                  <a:lnTo>
                    <a:pt x="493" y="1453"/>
                  </a:lnTo>
                  <a:lnTo>
                    <a:pt x="487" y="1551"/>
                  </a:lnTo>
                  <a:lnTo>
                    <a:pt x="482" y="1649"/>
                  </a:lnTo>
                  <a:lnTo>
                    <a:pt x="480" y="1747"/>
                  </a:lnTo>
                  <a:lnTo>
                    <a:pt x="480" y="1846"/>
                  </a:lnTo>
                  <a:lnTo>
                    <a:pt x="480" y="1885"/>
                  </a:lnTo>
                  <a:lnTo>
                    <a:pt x="480" y="1921"/>
                  </a:lnTo>
                  <a:lnTo>
                    <a:pt x="480" y="1958"/>
                  </a:lnTo>
                  <a:lnTo>
                    <a:pt x="482" y="1994"/>
                  </a:lnTo>
                  <a:lnTo>
                    <a:pt x="484" y="2029"/>
                  </a:lnTo>
                  <a:lnTo>
                    <a:pt x="485" y="2063"/>
                  </a:lnTo>
                  <a:lnTo>
                    <a:pt x="489" y="2096"/>
                  </a:lnTo>
                  <a:lnTo>
                    <a:pt x="491" y="2129"/>
                  </a:lnTo>
                  <a:lnTo>
                    <a:pt x="495" y="2161"/>
                  </a:lnTo>
                  <a:lnTo>
                    <a:pt x="499" y="2192"/>
                  </a:lnTo>
                  <a:lnTo>
                    <a:pt x="505" y="2223"/>
                  </a:lnTo>
                  <a:lnTo>
                    <a:pt x="508" y="2253"/>
                  </a:lnTo>
                  <a:lnTo>
                    <a:pt x="514" y="2282"/>
                  </a:lnTo>
                  <a:lnTo>
                    <a:pt x="520" y="2309"/>
                  </a:lnTo>
                  <a:lnTo>
                    <a:pt x="526" y="2336"/>
                  </a:lnTo>
                  <a:lnTo>
                    <a:pt x="532" y="2363"/>
                  </a:lnTo>
                  <a:lnTo>
                    <a:pt x="537" y="2390"/>
                  </a:lnTo>
                  <a:lnTo>
                    <a:pt x="545" y="2415"/>
                  </a:lnTo>
                  <a:lnTo>
                    <a:pt x="553" y="2440"/>
                  </a:lnTo>
                  <a:lnTo>
                    <a:pt x="560" y="2463"/>
                  </a:lnTo>
                  <a:lnTo>
                    <a:pt x="570" y="2486"/>
                  </a:lnTo>
                  <a:lnTo>
                    <a:pt x="578" y="2507"/>
                  </a:lnTo>
                  <a:lnTo>
                    <a:pt x="587" y="2528"/>
                  </a:lnTo>
                  <a:lnTo>
                    <a:pt x="597" y="2549"/>
                  </a:lnTo>
                  <a:lnTo>
                    <a:pt x="606" y="2570"/>
                  </a:lnTo>
                  <a:lnTo>
                    <a:pt x="616" y="2587"/>
                  </a:lnTo>
                  <a:lnTo>
                    <a:pt x="628" y="2607"/>
                  </a:lnTo>
                  <a:lnTo>
                    <a:pt x="639" y="2624"/>
                  </a:lnTo>
                  <a:lnTo>
                    <a:pt x="651" y="2641"/>
                  </a:lnTo>
                  <a:lnTo>
                    <a:pt x="662" y="2656"/>
                  </a:lnTo>
                  <a:lnTo>
                    <a:pt x="674" y="2672"/>
                  </a:lnTo>
                  <a:lnTo>
                    <a:pt x="687" y="2687"/>
                  </a:lnTo>
                  <a:lnTo>
                    <a:pt x="699" y="2701"/>
                  </a:lnTo>
                  <a:lnTo>
                    <a:pt x="712" y="2714"/>
                  </a:lnTo>
                  <a:lnTo>
                    <a:pt x="725" y="2727"/>
                  </a:lnTo>
                  <a:lnTo>
                    <a:pt x="741" y="2741"/>
                  </a:lnTo>
                  <a:lnTo>
                    <a:pt x="754" y="2752"/>
                  </a:lnTo>
                  <a:lnTo>
                    <a:pt x="770" y="2764"/>
                  </a:lnTo>
                  <a:lnTo>
                    <a:pt x="785" y="2775"/>
                  </a:lnTo>
                  <a:lnTo>
                    <a:pt x="802" y="2787"/>
                  </a:lnTo>
                  <a:lnTo>
                    <a:pt x="819" y="2797"/>
                  </a:lnTo>
                  <a:lnTo>
                    <a:pt x="837" y="2806"/>
                  </a:lnTo>
                  <a:lnTo>
                    <a:pt x="854" y="2816"/>
                  </a:lnTo>
                  <a:lnTo>
                    <a:pt x="871" y="2825"/>
                  </a:lnTo>
                  <a:lnTo>
                    <a:pt x="891" y="2833"/>
                  </a:lnTo>
                  <a:lnTo>
                    <a:pt x="910" y="2841"/>
                  </a:lnTo>
                  <a:lnTo>
                    <a:pt x="931" y="2848"/>
                  </a:lnTo>
                  <a:lnTo>
                    <a:pt x="950" y="2856"/>
                  </a:lnTo>
                  <a:lnTo>
                    <a:pt x="971" y="2862"/>
                  </a:lnTo>
                  <a:lnTo>
                    <a:pt x="994" y="2868"/>
                  </a:lnTo>
                  <a:lnTo>
                    <a:pt x="1015" y="2873"/>
                  </a:lnTo>
                  <a:lnTo>
                    <a:pt x="1038" y="2879"/>
                  </a:lnTo>
                  <a:lnTo>
                    <a:pt x="1061" y="2885"/>
                  </a:lnTo>
                  <a:lnTo>
                    <a:pt x="1084" y="2889"/>
                  </a:lnTo>
                  <a:lnTo>
                    <a:pt x="1109" y="2893"/>
                  </a:lnTo>
                  <a:lnTo>
                    <a:pt x="1132" y="2896"/>
                  </a:lnTo>
                  <a:lnTo>
                    <a:pt x="1159" y="2900"/>
                  </a:lnTo>
                  <a:lnTo>
                    <a:pt x="1184" y="2902"/>
                  </a:lnTo>
                  <a:lnTo>
                    <a:pt x="1209" y="2904"/>
                  </a:lnTo>
                  <a:lnTo>
                    <a:pt x="1236" y="2906"/>
                  </a:lnTo>
                  <a:lnTo>
                    <a:pt x="1263" y="2908"/>
                  </a:lnTo>
                  <a:lnTo>
                    <a:pt x="1292" y="2910"/>
                  </a:lnTo>
                  <a:lnTo>
                    <a:pt x="1321" y="2910"/>
                  </a:lnTo>
                  <a:lnTo>
                    <a:pt x="1349" y="2910"/>
                  </a:lnTo>
                  <a:lnTo>
                    <a:pt x="1382" y="2910"/>
                  </a:lnTo>
                  <a:lnTo>
                    <a:pt x="1413" y="2910"/>
                  </a:lnTo>
                  <a:lnTo>
                    <a:pt x="1445" y="2908"/>
                  </a:lnTo>
                  <a:lnTo>
                    <a:pt x="1476" y="2908"/>
                  </a:lnTo>
                  <a:lnTo>
                    <a:pt x="1507" y="2906"/>
                  </a:lnTo>
                  <a:lnTo>
                    <a:pt x="1536" y="2904"/>
                  </a:lnTo>
                  <a:lnTo>
                    <a:pt x="1564" y="2902"/>
                  </a:lnTo>
                  <a:lnTo>
                    <a:pt x="1593" y="2900"/>
                  </a:lnTo>
                  <a:lnTo>
                    <a:pt x="1620" y="2898"/>
                  </a:lnTo>
                  <a:lnTo>
                    <a:pt x="1649" y="2894"/>
                  </a:lnTo>
                  <a:lnTo>
                    <a:pt x="1674" y="2893"/>
                  </a:lnTo>
                  <a:lnTo>
                    <a:pt x="1701" y="2889"/>
                  </a:lnTo>
                  <a:lnTo>
                    <a:pt x="1726" y="2885"/>
                  </a:lnTo>
                  <a:lnTo>
                    <a:pt x="1750" y="2881"/>
                  </a:lnTo>
                  <a:lnTo>
                    <a:pt x="1774" y="2877"/>
                  </a:lnTo>
                  <a:lnTo>
                    <a:pt x="1798" y="2871"/>
                  </a:lnTo>
                  <a:lnTo>
                    <a:pt x="1820" y="2868"/>
                  </a:lnTo>
                  <a:lnTo>
                    <a:pt x="1843" y="2862"/>
                  </a:lnTo>
                  <a:lnTo>
                    <a:pt x="1864" y="2856"/>
                  </a:lnTo>
                  <a:lnTo>
                    <a:pt x="1885" y="2850"/>
                  </a:lnTo>
                  <a:lnTo>
                    <a:pt x="1906" y="2845"/>
                  </a:lnTo>
                  <a:lnTo>
                    <a:pt x="1925" y="2837"/>
                  </a:lnTo>
                  <a:lnTo>
                    <a:pt x="1944" y="2829"/>
                  </a:lnTo>
                  <a:lnTo>
                    <a:pt x="1962" y="2823"/>
                  </a:lnTo>
                  <a:lnTo>
                    <a:pt x="1979" y="2816"/>
                  </a:lnTo>
                  <a:lnTo>
                    <a:pt x="1996" y="2808"/>
                  </a:lnTo>
                  <a:lnTo>
                    <a:pt x="2013" y="2798"/>
                  </a:lnTo>
                  <a:lnTo>
                    <a:pt x="2029" y="2791"/>
                  </a:lnTo>
                  <a:lnTo>
                    <a:pt x="2044" y="2781"/>
                  </a:lnTo>
                  <a:lnTo>
                    <a:pt x="2058" y="2772"/>
                  </a:lnTo>
                  <a:lnTo>
                    <a:pt x="2073" y="2762"/>
                  </a:lnTo>
                  <a:lnTo>
                    <a:pt x="2086" y="2752"/>
                  </a:lnTo>
                  <a:lnTo>
                    <a:pt x="2102" y="2743"/>
                  </a:lnTo>
                  <a:lnTo>
                    <a:pt x="2119" y="2733"/>
                  </a:lnTo>
                  <a:lnTo>
                    <a:pt x="2134" y="2720"/>
                  </a:lnTo>
                  <a:lnTo>
                    <a:pt x="2152" y="2706"/>
                  </a:lnTo>
                  <a:lnTo>
                    <a:pt x="2167" y="2691"/>
                  </a:lnTo>
                  <a:lnTo>
                    <a:pt x="2182" y="2676"/>
                  </a:lnTo>
                  <a:lnTo>
                    <a:pt x="2198" y="2656"/>
                  </a:lnTo>
                  <a:lnTo>
                    <a:pt x="2211" y="2637"/>
                  </a:lnTo>
                  <a:lnTo>
                    <a:pt x="2227" y="2616"/>
                  </a:lnTo>
                  <a:lnTo>
                    <a:pt x="2240" y="2593"/>
                  </a:lnTo>
                  <a:lnTo>
                    <a:pt x="2253" y="2568"/>
                  </a:lnTo>
                  <a:lnTo>
                    <a:pt x="2267" y="2543"/>
                  </a:lnTo>
                  <a:lnTo>
                    <a:pt x="2280" y="2514"/>
                  </a:lnTo>
                  <a:lnTo>
                    <a:pt x="2292" y="2486"/>
                  </a:lnTo>
                  <a:lnTo>
                    <a:pt x="2305" y="2455"/>
                  </a:lnTo>
                  <a:lnTo>
                    <a:pt x="2317" y="2424"/>
                  </a:lnTo>
                  <a:lnTo>
                    <a:pt x="2328" y="2390"/>
                  </a:lnTo>
                  <a:lnTo>
                    <a:pt x="2340" y="2355"/>
                  </a:lnTo>
                  <a:lnTo>
                    <a:pt x="2349" y="2319"/>
                  </a:lnTo>
                  <a:lnTo>
                    <a:pt x="2361" y="2280"/>
                  </a:lnTo>
                  <a:lnTo>
                    <a:pt x="2371" y="2240"/>
                  </a:lnTo>
                  <a:lnTo>
                    <a:pt x="2380" y="2200"/>
                  </a:lnTo>
                  <a:lnTo>
                    <a:pt x="2390" y="2157"/>
                  </a:lnTo>
                  <a:lnTo>
                    <a:pt x="2399" y="2111"/>
                  </a:lnTo>
                  <a:lnTo>
                    <a:pt x="2407" y="2067"/>
                  </a:lnTo>
                  <a:lnTo>
                    <a:pt x="2417" y="2019"/>
                  </a:lnTo>
                  <a:lnTo>
                    <a:pt x="2424" y="1971"/>
                  </a:lnTo>
                  <a:lnTo>
                    <a:pt x="2432" y="1919"/>
                  </a:lnTo>
                  <a:lnTo>
                    <a:pt x="2438" y="1867"/>
                  </a:lnTo>
                  <a:lnTo>
                    <a:pt x="2445" y="1814"/>
                  </a:lnTo>
                  <a:lnTo>
                    <a:pt x="2451" y="1760"/>
                  </a:lnTo>
                  <a:lnTo>
                    <a:pt x="2457" y="1702"/>
                  </a:lnTo>
                  <a:lnTo>
                    <a:pt x="2457" y="1691"/>
                  </a:lnTo>
                  <a:lnTo>
                    <a:pt x="2457" y="1679"/>
                  </a:lnTo>
                  <a:lnTo>
                    <a:pt x="2459" y="1670"/>
                  </a:lnTo>
                  <a:lnTo>
                    <a:pt x="2459" y="1660"/>
                  </a:lnTo>
                  <a:lnTo>
                    <a:pt x="2459" y="1652"/>
                  </a:lnTo>
                  <a:lnTo>
                    <a:pt x="2461" y="1645"/>
                  </a:lnTo>
                  <a:lnTo>
                    <a:pt x="2461" y="1637"/>
                  </a:lnTo>
                  <a:lnTo>
                    <a:pt x="2463" y="1631"/>
                  </a:lnTo>
                  <a:lnTo>
                    <a:pt x="2465" y="1626"/>
                  </a:lnTo>
                  <a:lnTo>
                    <a:pt x="2467" y="1622"/>
                  </a:lnTo>
                  <a:lnTo>
                    <a:pt x="2468" y="1618"/>
                  </a:lnTo>
                  <a:lnTo>
                    <a:pt x="2470" y="1614"/>
                  </a:lnTo>
                  <a:lnTo>
                    <a:pt x="2472" y="1612"/>
                  </a:lnTo>
                  <a:lnTo>
                    <a:pt x="2476" y="1610"/>
                  </a:lnTo>
                  <a:lnTo>
                    <a:pt x="2480" y="1610"/>
                  </a:lnTo>
                  <a:lnTo>
                    <a:pt x="2482" y="1610"/>
                  </a:lnTo>
                  <a:lnTo>
                    <a:pt x="2488" y="1610"/>
                  </a:lnTo>
                  <a:lnTo>
                    <a:pt x="2493" y="1612"/>
                  </a:lnTo>
                  <a:lnTo>
                    <a:pt x="2499" y="1614"/>
                  </a:lnTo>
                  <a:lnTo>
                    <a:pt x="2505" y="1618"/>
                  </a:lnTo>
                  <a:lnTo>
                    <a:pt x="2511" y="1624"/>
                  </a:lnTo>
                  <a:lnTo>
                    <a:pt x="2515" y="1631"/>
                  </a:lnTo>
                  <a:lnTo>
                    <a:pt x="2520" y="1639"/>
                  </a:lnTo>
                  <a:lnTo>
                    <a:pt x="2526" y="1647"/>
                  </a:lnTo>
                  <a:lnTo>
                    <a:pt x="2530" y="1656"/>
                  </a:lnTo>
                  <a:lnTo>
                    <a:pt x="2534" y="1668"/>
                  </a:lnTo>
                  <a:lnTo>
                    <a:pt x="2539" y="1681"/>
                  </a:lnTo>
                  <a:lnTo>
                    <a:pt x="2543" y="1695"/>
                  </a:lnTo>
                  <a:lnTo>
                    <a:pt x="2547" y="1710"/>
                  </a:lnTo>
                  <a:lnTo>
                    <a:pt x="2551" y="1725"/>
                  </a:lnTo>
                  <a:lnTo>
                    <a:pt x="2555" y="1743"/>
                  </a:lnTo>
                  <a:lnTo>
                    <a:pt x="2559" y="1760"/>
                  </a:lnTo>
                  <a:lnTo>
                    <a:pt x="2570" y="1818"/>
                  </a:lnTo>
                  <a:lnTo>
                    <a:pt x="2582" y="1873"/>
                  </a:lnTo>
                  <a:lnTo>
                    <a:pt x="2593" y="1927"/>
                  </a:lnTo>
                  <a:lnTo>
                    <a:pt x="2607" y="1981"/>
                  </a:lnTo>
                  <a:lnTo>
                    <a:pt x="2620" y="2031"/>
                  </a:lnTo>
                  <a:lnTo>
                    <a:pt x="2632" y="2081"/>
                  </a:lnTo>
                  <a:lnTo>
                    <a:pt x="2645" y="2129"/>
                  </a:lnTo>
                  <a:lnTo>
                    <a:pt x="2658" y="2175"/>
                  </a:lnTo>
                  <a:lnTo>
                    <a:pt x="2672" y="2221"/>
                  </a:lnTo>
                  <a:lnTo>
                    <a:pt x="2685" y="2263"/>
                  </a:lnTo>
                  <a:lnTo>
                    <a:pt x="2699" y="2305"/>
                  </a:lnTo>
                  <a:lnTo>
                    <a:pt x="2714" y="2345"/>
                  </a:lnTo>
                  <a:lnTo>
                    <a:pt x="2728" y="2386"/>
                  </a:lnTo>
                  <a:lnTo>
                    <a:pt x="2743" y="2422"/>
                  </a:lnTo>
                  <a:lnTo>
                    <a:pt x="2756" y="2459"/>
                  </a:lnTo>
                  <a:lnTo>
                    <a:pt x="2772" y="2493"/>
                  </a:lnTo>
                  <a:lnTo>
                    <a:pt x="2783" y="2511"/>
                  </a:lnTo>
                  <a:lnTo>
                    <a:pt x="2793" y="2528"/>
                  </a:lnTo>
                  <a:lnTo>
                    <a:pt x="2801" y="2545"/>
                  </a:lnTo>
                  <a:lnTo>
                    <a:pt x="2810" y="2560"/>
                  </a:lnTo>
                  <a:lnTo>
                    <a:pt x="2818" y="2576"/>
                  </a:lnTo>
                  <a:lnTo>
                    <a:pt x="2825" y="2593"/>
                  </a:lnTo>
                  <a:lnTo>
                    <a:pt x="2831" y="2607"/>
                  </a:lnTo>
                  <a:lnTo>
                    <a:pt x="2837" y="2622"/>
                  </a:lnTo>
                  <a:lnTo>
                    <a:pt x="2843" y="2635"/>
                  </a:lnTo>
                  <a:lnTo>
                    <a:pt x="2847" y="2651"/>
                  </a:lnTo>
                  <a:lnTo>
                    <a:pt x="2850" y="2664"/>
                  </a:lnTo>
                  <a:lnTo>
                    <a:pt x="2854" y="2676"/>
                  </a:lnTo>
                  <a:lnTo>
                    <a:pt x="2858" y="2689"/>
                  </a:lnTo>
                  <a:lnTo>
                    <a:pt x="2858" y="2701"/>
                  </a:lnTo>
                  <a:lnTo>
                    <a:pt x="2860" y="2712"/>
                  </a:lnTo>
                  <a:lnTo>
                    <a:pt x="2860" y="2724"/>
                  </a:lnTo>
                  <a:lnTo>
                    <a:pt x="2860" y="2737"/>
                  </a:lnTo>
                  <a:lnTo>
                    <a:pt x="2860" y="2752"/>
                  </a:lnTo>
                  <a:lnTo>
                    <a:pt x="2858" y="2766"/>
                  </a:lnTo>
                  <a:lnTo>
                    <a:pt x="2856" y="2779"/>
                  </a:lnTo>
                  <a:lnTo>
                    <a:pt x="2852" y="2795"/>
                  </a:lnTo>
                  <a:lnTo>
                    <a:pt x="2849" y="2808"/>
                  </a:lnTo>
                  <a:lnTo>
                    <a:pt x="2845" y="2822"/>
                  </a:lnTo>
                  <a:lnTo>
                    <a:pt x="2841" y="2837"/>
                  </a:lnTo>
                  <a:lnTo>
                    <a:pt x="2835" y="2850"/>
                  </a:lnTo>
                  <a:lnTo>
                    <a:pt x="2829" y="2864"/>
                  </a:lnTo>
                  <a:lnTo>
                    <a:pt x="2822" y="2879"/>
                  </a:lnTo>
                  <a:lnTo>
                    <a:pt x="2816" y="2893"/>
                  </a:lnTo>
                  <a:lnTo>
                    <a:pt x="2808" y="2908"/>
                  </a:lnTo>
                  <a:lnTo>
                    <a:pt x="2799" y="2921"/>
                  </a:lnTo>
                  <a:lnTo>
                    <a:pt x="2791" y="2935"/>
                  </a:lnTo>
                  <a:lnTo>
                    <a:pt x="2781" y="2950"/>
                  </a:lnTo>
                  <a:lnTo>
                    <a:pt x="2770" y="2964"/>
                  </a:lnTo>
                  <a:lnTo>
                    <a:pt x="2760" y="2979"/>
                  </a:lnTo>
                  <a:lnTo>
                    <a:pt x="2749" y="2992"/>
                  </a:lnTo>
                  <a:lnTo>
                    <a:pt x="2735" y="3008"/>
                  </a:lnTo>
                  <a:lnTo>
                    <a:pt x="2724" y="3021"/>
                  </a:lnTo>
                  <a:lnTo>
                    <a:pt x="2710" y="3037"/>
                  </a:lnTo>
                  <a:lnTo>
                    <a:pt x="2697" y="3050"/>
                  </a:lnTo>
                  <a:lnTo>
                    <a:pt x="2682" y="3065"/>
                  </a:lnTo>
                  <a:lnTo>
                    <a:pt x="2666" y="3081"/>
                  </a:lnTo>
                  <a:lnTo>
                    <a:pt x="2651" y="3094"/>
                  </a:lnTo>
                  <a:lnTo>
                    <a:pt x="2635" y="3109"/>
                  </a:lnTo>
                  <a:lnTo>
                    <a:pt x="2618" y="3123"/>
                  </a:lnTo>
                  <a:lnTo>
                    <a:pt x="2601" y="3138"/>
                  </a:lnTo>
                  <a:lnTo>
                    <a:pt x="2584" y="3154"/>
                  </a:lnTo>
                  <a:lnTo>
                    <a:pt x="2564" y="3169"/>
                  </a:lnTo>
                  <a:lnTo>
                    <a:pt x="2545" y="3184"/>
                  </a:lnTo>
                  <a:lnTo>
                    <a:pt x="2520" y="3202"/>
                  </a:lnTo>
                  <a:lnTo>
                    <a:pt x="2493" y="3219"/>
                  </a:lnTo>
                  <a:lnTo>
                    <a:pt x="2467" y="3236"/>
                  </a:lnTo>
                  <a:lnTo>
                    <a:pt x="2440" y="3252"/>
                  </a:lnTo>
                  <a:lnTo>
                    <a:pt x="2413" y="3269"/>
                  </a:lnTo>
                  <a:lnTo>
                    <a:pt x="2384" y="3284"/>
                  </a:lnTo>
                  <a:lnTo>
                    <a:pt x="2355" y="3298"/>
                  </a:lnTo>
                  <a:lnTo>
                    <a:pt x="2324" y="3313"/>
                  </a:lnTo>
                  <a:lnTo>
                    <a:pt x="2296" y="3326"/>
                  </a:lnTo>
                  <a:lnTo>
                    <a:pt x="2265" y="3338"/>
                  </a:lnTo>
                  <a:lnTo>
                    <a:pt x="2232" y="3351"/>
                  </a:lnTo>
                  <a:lnTo>
                    <a:pt x="2202" y="3363"/>
                  </a:lnTo>
                  <a:lnTo>
                    <a:pt x="2169" y="3374"/>
                  </a:lnTo>
                  <a:lnTo>
                    <a:pt x="2136" y="3384"/>
                  </a:lnTo>
                  <a:lnTo>
                    <a:pt x="2102" y="3396"/>
                  </a:lnTo>
                  <a:lnTo>
                    <a:pt x="2067" y="3403"/>
                  </a:lnTo>
                  <a:lnTo>
                    <a:pt x="2033" y="3413"/>
                  </a:lnTo>
                  <a:lnTo>
                    <a:pt x="1996" y="3420"/>
                  </a:lnTo>
                  <a:lnTo>
                    <a:pt x="1962" y="3430"/>
                  </a:lnTo>
                  <a:lnTo>
                    <a:pt x="1925" y="3436"/>
                  </a:lnTo>
                  <a:lnTo>
                    <a:pt x="1887" y="3443"/>
                  </a:lnTo>
                  <a:lnTo>
                    <a:pt x="1848" y="3449"/>
                  </a:lnTo>
                  <a:lnTo>
                    <a:pt x="1810" y="3455"/>
                  </a:lnTo>
                  <a:lnTo>
                    <a:pt x="1772" y="3459"/>
                  </a:lnTo>
                  <a:lnTo>
                    <a:pt x="1731" y="3463"/>
                  </a:lnTo>
                  <a:lnTo>
                    <a:pt x="1691" y="3467"/>
                  </a:lnTo>
                  <a:lnTo>
                    <a:pt x="1651" y="3470"/>
                  </a:lnTo>
                  <a:lnTo>
                    <a:pt x="1608" y="3472"/>
                  </a:lnTo>
                  <a:lnTo>
                    <a:pt x="1566" y="3474"/>
                  </a:lnTo>
                  <a:lnTo>
                    <a:pt x="1524" y="3476"/>
                  </a:lnTo>
                  <a:lnTo>
                    <a:pt x="1480" y="3478"/>
                  </a:lnTo>
                  <a:lnTo>
                    <a:pt x="1438" y="3478"/>
                  </a:lnTo>
                  <a:lnTo>
                    <a:pt x="1393" y="3478"/>
                  </a:lnTo>
                  <a:lnTo>
                    <a:pt x="1351" y="3476"/>
                  </a:lnTo>
                  <a:lnTo>
                    <a:pt x="1311" y="3474"/>
                  </a:lnTo>
                  <a:lnTo>
                    <a:pt x="1271" y="3472"/>
                  </a:lnTo>
                  <a:lnTo>
                    <a:pt x="1230" y="3468"/>
                  </a:lnTo>
                  <a:lnTo>
                    <a:pt x="1192" y="3465"/>
                  </a:lnTo>
                  <a:lnTo>
                    <a:pt x="1153" y="3461"/>
                  </a:lnTo>
                  <a:lnTo>
                    <a:pt x="1115" y="3455"/>
                  </a:lnTo>
                  <a:lnTo>
                    <a:pt x="1079" y="3449"/>
                  </a:lnTo>
                  <a:lnTo>
                    <a:pt x="1044" y="3442"/>
                  </a:lnTo>
                  <a:lnTo>
                    <a:pt x="1008" y="3434"/>
                  </a:lnTo>
                  <a:lnTo>
                    <a:pt x="973" y="3426"/>
                  </a:lnTo>
                  <a:lnTo>
                    <a:pt x="940" y="3419"/>
                  </a:lnTo>
                  <a:lnTo>
                    <a:pt x="908" y="3409"/>
                  </a:lnTo>
                  <a:lnTo>
                    <a:pt x="875" y="3397"/>
                  </a:lnTo>
                  <a:lnTo>
                    <a:pt x="844" y="3386"/>
                  </a:lnTo>
                  <a:lnTo>
                    <a:pt x="814" y="3374"/>
                  </a:lnTo>
                  <a:lnTo>
                    <a:pt x="783" y="3363"/>
                  </a:lnTo>
                  <a:lnTo>
                    <a:pt x="754" y="3349"/>
                  </a:lnTo>
                  <a:lnTo>
                    <a:pt x="727" y="3336"/>
                  </a:lnTo>
                  <a:lnTo>
                    <a:pt x="699" y="3321"/>
                  </a:lnTo>
                  <a:lnTo>
                    <a:pt x="672" y="3305"/>
                  </a:lnTo>
                  <a:lnTo>
                    <a:pt x="647" y="3290"/>
                  </a:lnTo>
                  <a:lnTo>
                    <a:pt x="622" y="3273"/>
                  </a:lnTo>
                  <a:lnTo>
                    <a:pt x="597" y="3255"/>
                  </a:lnTo>
                  <a:lnTo>
                    <a:pt x="574" y="3236"/>
                  </a:lnTo>
                  <a:lnTo>
                    <a:pt x="551" y="3217"/>
                  </a:lnTo>
                  <a:lnTo>
                    <a:pt x="528" y="3198"/>
                  </a:lnTo>
                  <a:lnTo>
                    <a:pt x="507" y="3177"/>
                  </a:lnTo>
                  <a:lnTo>
                    <a:pt x="485" y="3156"/>
                  </a:lnTo>
                  <a:lnTo>
                    <a:pt x="466" y="3134"/>
                  </a:lnTo>
                  <a:lnTo>
                    <a:pt x="447" y="3111"/>
                  </a:lnTo>
                  <a:lnTo>
                    <a:pt x="426" y="3085"/>
                  </a:lnTo>
                  <a:lnTo>
                    <a:pt x="405" y="3058"/>
                  </a:lnTo>
                  <a:lnTo>
                    <a:pt x="386" y="3031"/>
                  </a:lnTo>
                  <a:lnTo>
                    <a:pt x="366" y="3000"/>
                  </a:lnTo>
                  <a:lnTo>
                    <a:pt x="347" y="2971"/>
                  </a:lnTo>
                  <a:lnTo>
                    <a:pt x="330" y="2941"/>
                  </a:lnTo>
                  <a:lnTo>
                    <a:pt x="313" y="2908"/>
                  </a:lnTo>
                  <a:lnTo>
                    <a:pt x="295" y="2875"/>
                  </a:lnTo>
                  <a:lnTo>
                    <a:pt x="280" y="2843"/>
                  </a:lnTo>
                  <a:lnTo>
                    <a:pt x="265" y="2808"/>
                  </a:lnTo>
                  <a:lnTo>
                    <a:pt x="249" y="2774"/>
                  </a:lnTo>
                  <a:lnTo>
                    <a:pt x="236" y="2737"/>
                  </a:lnTo>
                  <a:lnTo>
                    <a:pt x="222" y="2699"/>
                  </a:lnTo>
                  <a:lnTo>
                    <a:pt x="211" y="2660"/>
                  </a:lnTo>
                  <a:lnTo>
                    <a:pt x="199" y="2622"/>
                  </a:lnTo>
                  <a:lnTo>
                    <a:pt x="188" y="2582"/>
                  </a:lnTo>
                  <a:lnTo>
                    <a:pt x="176" y="2541"/>
                  </a:lnTo>
                  <a:lnTo>
                    <a:pt x="167" y="2499"/>
                  </a:lnTo>
                  <a:lnTo>
                    <a:pt x="157" y="2457"/>
                  </a:lnTo>
                  <a:lnTo>
                    <a:pt x="150" y="2413"/>
                  </a:lnTo>
                  <a:lnTo>
                    <a:pt x="142" y="2368"/>
                  </a:lnTo>
                  <a:lnTo>
                    <a:pt x="134" y="2324"/>
                  </a:lnTo>
                  <a:lnTo>
                    <a:pt x="128" y="2276"/>
                  </a:lnTo>
                  <a:lnTo>
                    <a:pt x="123" y="2230"/>
                  </a:lnTo>
                  <a:lnTo>
                    <a:pt x="117" y="2182"/>
                  </a:lnTo>
                  <a:lnTo>
                    <a:pt x="113" y="2132"/>
                  </a:lnTo>
                  <a:lnTo>
                    <a:pt x="109" y="2082"/>
                  </a:lnTo>
                  <a:lnTo>
                    <a:pt x="105" y="2031"/>
                  </a:lnTo>
                  <a:lnTo>
                    <a:pt x="103" y="1979"/>
                  </a:lnTo>
                  <a:lnTo>
                    <a:pt x="102" y="1927"/>
                  </a:lnTo>
                  <a:lnTo>
                    <a:pt x="102" y="1873"/>
                  </a:lnTo>
                  <a:lnTo>
                    <a:pt x="102" y="1818"/>
                  </a:lnTo>
                  <a:lnTo>
                    <a:pt x="102" y="1783"/>
                  </a:lnTo>
                  <a:lnTo>
                    <a:pt x="102" y="1747"/>
                  </a:lnTo>
                  <a:lnTo>
                    <a:pt x="102" y="1708"/>
                  </a:lnTo>
                  <a:lnTo>
                    <a:pt x="102" y="1670"/>
                  </a:lnTo>
                  <a:lnTo>
                    <a:pt x="102" y="1629"/>
                  </a:lnTo>
                  <a:lnTo>
                    <a:pt x="102" y="1589"/>
                  </a:lnTo>
                  <a:lnTo>
                    <a:pt x="102" y="1549"/>
                  </a:lnTo>
                  <a:lnTo>
                    <a:pt x="102" y="1507"/>
                  </a:lnTo>
                  <a:lnTo>
                    <a:pt x="102" y="1462"/>
                  </a:lnTo>
                  <a:lnTo>
                    <a:pt x="102" y="1418"/>
                  </a:lnTo>
                  <a:lnTo>
                    <a:pt x="103" y="1374"/>
                  </a:lnTo>
                  <a:lnTo>
                    <a:pt x="103" y="1328"/>
                  </a:lnTo>
                  <a:lnTo>
                    <a:pt x="103" y="1280"/>
                  </a:lnTo>
                  <a:lnTo>
                    <a:pt x="105" y="1234"/>
                  </a:lnTo>
                  <a:lnTo>
                    <a:pt x="105" y="1184"/>
                  </a:lnTo>
                  <a:lnTo>
                    <a:pt x="107" y="1136"/>
                  </a:lnTo>
                  <a:lnTo>
                    <a:pt x="109" y="1084"/>
                  </a:lnTo>
                  <a:lnTo>
                    <a:pt x="111" y="1034"/>
                  </a:lnTo>
                  <a:lnTo>
                    <a:pt x="111" y="984"/>
                  </a:lnTo>
                  <a:lnTo>
                    <a:pt x="113" y="936"/>
                  </a:lnTo>
                  <a:lnTo>
                    <a:pt x="113" y="890"/>
                  </a:lnTo>
                  <a:lnTo>
                    <a:pt x="113" y="842"/>
                  </a:lnTo>
                  <a:lnTo>
                    <a:pt x="113" y="798"/>
                  </a:lnTo>
                  <a:lnTo>
                    <a:pt x="113" y="754"/>
                  </a:lnTo>
                  <a:lnTo>
                    <a:pt x="113" y="723"/>
                  </a:lnTo>
                  <a:lnTo>
                    <a:pt x="113" y="691"/>
                  </a:lnTo>
                  <a:lnTo>
                    <a:pt x="111" y="660"/>
                  </a:lnTo>
                  <a:lnTo>
                    <a:pt x="109" y="631"/>
                  </a:lnTo>
                  <a:lnTo>
                    <a:pt x="107" y="601"/>
                  </a:lnTo>
                  <a:lnTo>
                    <a:pt x="105" y="572"/>
                  </a:lnTo>
                  <a:lnTo>
                    <a:pt x="103" y="545"/>
                  </a:lnTo>
                  <a:lnTo>
                    <a:pt x="100" y="518"/>
                  </a:lnTo>
                  <a:lnTo>
                    <a:pt x="96" y="491"/>
                  </a:lnTo>
                  <a:lnTo>
                    <a:pt x="92" y="464"/>
                  </a:lnTo>
                  <a:lnTo>
                    <a:pt x="88" y="439"/>
                  </a:lnTo>
                  <a:lnTo>
                    <a:pt x="84" y="414"/>
                  </a:lnTo>
                  <a:lnTo>
                    <a:pt x="79" y="391"/>
                  </a:lnTo>
                  <a:lnTo>
                    <a:pt x="75" y="368"/>
                  </a:lnTo>
                  <a:lnTo>
                    <a:pt x="69" y="345"/>
                  </a:lnTo>
                  <a:lnTo>
                    <a:pt x="63" y="324"/>
                  </a:lnTo>
                  <a:lnTo>
                    <a:pt x="55" y="307"/>
                  </a:lnTo>
                  <a:lnTo>
                    <a:pt x="48" y="290"/>
                  </a:lnTo>
                  <a:lnTo>
                    <a:pt x="40" y="274"/>
                  </a:lnTo>
                  <a:lnTo>
                    <a:pt x="34" y="259"/>
                  </a:lnTo>
                  <a:lnTo>
                    <a:pt x="29" y="243"/>
                  </a:lnTo>
                  <a:lnTo>
                    <a:pt x="25" y="230"/>
                  </a:lnTo>
                  <a:lnTo>
                    <a:pt x="19" y="217"/>
                  </a:lnTo>
                  <a:lnTo>
                    <a:pt x="15" y="203"/>
                  </a:lnTo>
                  <a:lnTo>
                    <a:pt x="11" y="192"/>
                  </a:lnTo>
                  <a:lnTo>
                    <a:pt x="7" y="180"/>
                  </a:lnTo>
                  <a:lnTo>
                    <a:pt x="6" y="169"/>
                  </a:lnTo>
                  <a:lnTo>
                    <a:pt x="4" y="159"/>
                  </a:lnTo>
                  <a:lnTo>
                    <a:pt x="2" y="149"/>
                  </a:lnTo>
                  <a:lnTo>
                    <a:pt x="2" y="140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0" y="107"/>
                  </a:lnTo>
                  <a:lnTo>
                    <a:pt x="2" y="94"/>
                  </a:lnTo>
                  <a:lnTo>
                    <a:pt x="4" y="82"/>
                  </a:lnTo>
                  <a:lnTo>
                    <a:pt x="7" y="69"/>
                  </a:lnTo>
                  <a:lnTo>
                    <a:pt x="11" y="59"/>
                  </a:lnTo>
                  <a:lnTo>
                    <a:pt x="17" y="48"/>
                  </a:lnTo>
                  <a:lnTo>
                    <a:pt x="23" y="40"/>
                  </a:lnTo>
                  <a:lnTo>
                    <a:pt x="29" y="30"/>
                  </a:lnTo>
                  <a:lnTo>
                    <a:pt x="36" y="25"/>
                  </a:lnTo>
                  <a:lnTo>
                    <a:pt x="46" y="17"/>
                  </a:lnTo>
                  <a:lnTo>
                    <a:pt x="55" y="11"/>
                  </a:lnTo>
                  <a:lnTo>
                    <a:pt x="67" y="7"/>
                  </a:lnTo>
                  <a:lnTo>
                    <a:pt x="79" y="4"/>
                  </a:lnTo>
                  <a:lnTo>
                    <a:pt x="92" y="2"/>
                  </a:lnTo>
                  <a:lnTo>
                    <a:pt x="105" y="0"/>
                  </a:lnTo>
                  <a:lnTo>
                    <a:pt x="12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09800" y="762000"/>
            <a:ext cx="1202475" cy="726244"/>
            <a:chOff x="2555908" y="1698885"/>
            <a:chExt cx="1202475" cy="726244"/>
          </a:xfrm>
        </p:grpSpPr>
        <p:sp>
          <p:nvSpPr>
            <p:cNvPr id="3" name="Freeform 34"/>
            <p:cNvSpPr>
              <a:spLocks/>
            </p:cNvSpPr>
            <p:nvPr/>
          </p:nvSpPr>
          <p:spPr bwMode="auto">
            <a:xfrm>
              <a:off x="2782722" y="1698885"/>
              <a:ext cx="681042" cy="216826"/>
            </a:xfrm>
            <a:custGeom>
              <a:avLst/>
              <a:gdLst>
                <a:gd name="T0" fmla="*/ 1205695600 w 2269"/>
                <a:gd name="T1" fmla="*/ 1260475 h 704"/>
                <a:gd name="T2" fmla="*/ 1245422798 w 2269"/>
                <a:gd name="T3" fmla="*/ 11970543 h 704"/>
                <a:gd name="T4" fmla="*/ 1291456732 w 2269"/>
                <a:gd name="T5" fmla="*/ 30241877 h 704"/>
                <a:gd name="T6" fmla="*/ 1341273755 w 2269"/>
                <a:gd name="T7" fmla="*/ 55443443 h 704"/>
                <a:gd name="T8" fmla="*/ 1381000953 w 2269"/>
                <a:gd name="T9" fmla="*/ 76234923 h 704"/>
                <a:gd name="T10" fmla="*/ 1406855236 w 2269"/>
                <a:gd name="T11" fmla="*/ 97655847 h 704"/>
                <a:gd name="T12" fmla="*/ 1423881519 w 2269"/>
                <a:gd name="T13" fmla="*/ 120967508 h 704"/>
                <a:gd name="T14" fmla="*/ 1429556946 w 2269"/>
                <a:gd name="T15" fmla="*/ 146169061 h 704"/>
                <a:gd name="T16" fmla="*/ 1427034093 w 2269"/>
                <a:gd name="T17" fmla="*/ 170110934 h 704"/>
                <a:gd name="T18" fmla="*/ 1413791693 w 2269"/>
                <a:gd name="T19" fmla="*/ 189641940 h 704"/>
                <a:gd name="T20" fmla="*/ 1391090778 w 2269"/>
                <a:gd name="T21" fmla="*/ 206652790 h 704"/>
                <a:gd name="T22" fmla="*/ 1357038213 w 2269"/>
                <a:gd name="T23" fmla="*/ 222404010 h 704"/>
                <a:gd name="T24" fmla="*/ 1326770326 w 2269"/>
                <a:gd name="T25" fmla="*/ 234374549 h 704"/>
                <a:gd name="T26" fmla="*/ 1293978791 w 2269"/>
                <a:gd name="T27" fmla="*/ 247605563 h 704"/>
                <a:gd name="T28" fmla="*/ 1254251593 w 2269"/>
                <a:gd name="T29" fmla="*/ 260835784 h 704"/>
                <a:gd name="T30" fmla="*/ 1208218453 w 2269"/>
                <a:gd name="T31" fmla="*/ 275327272 h 704"/>
                <a:gd name="T32" fmla="*/ 1153987032 w 2269"/>
                <a:gd name="T33" fmla="*/ 291077648 h 704"/>
                <a:gd name="T34" fmla="*/ 1093450463 w 2269"/>
                <a:gd name="T35" fmla="*/ 308089292 h 704"/>
                <a:gd name="T36" fmla="*/ 1024085099 w 2269"/>
                <a:gd name="T37" fmla="*/ 325100143 h 704"/>
                <a:gd name="T38" fmla="*/ 949044307 w 2269"/>
                <a:gd name="T39" fmla="*/ 343371468 h 704"/>
                <a:gd name="T40" fmla="*/ 839951744 w 2269"/>
                <a:gd name="T41" fmla="*/ 364792391 h 704"/>
                <a:gd name="T42" fmla="*/ 730227674 w 2269"/>
                <a:gd name="T43" fmla="*/ 385583872 h 704"/>
                <a:gd name="T44" fmla="*/ 630593628 w 2269"/>
                <a:gd name="T45" fmla="*/ 402594722 h 704"/>
                <a:gd name="T46" fmla="*/ 541049407 w 2269"/>
                <a:gd name="T47" fmla="*/ 417086310 h 704"/>
                <a:gd name="T48" fmla="*/ 463486556 w 2269"/>
                <a:gd name="T49" fmla="*/ 427796375 h 704"/>
                <a:gd name="T50" fmla="*/ 397274460 w 2269"/>
                <a:gd name="T51" fmla="*/ 435356841 h 704"/>
                <a:gd name="T52" fmla="*/ 340520980 w 2269"/>
                <a:gd name="T53" fmla="*/ 441027389 h 704"/>
                <a:gd name="T54" fmla="*/ 295748870 w 2269"/>
                <a:gd name="T55" fmla="*/ 442287864 h 704"/>
                <a:gd name="T56" fmla="*/ 228905564 w 2269"/>
                <a:gd name="T57" fmla="*/ 441027389 h 704"/>
                <a:gd name="T58" fmla="*/ 163324033 w 2269"/>
                <a:gd name="T59" fmla="*/ 435356841 h 704"/>
                <a:gd name="T60" fmla="*/ 109092612 w 2269"/>
                <a:gd name="T61" fmla="*/ 424646776 h 704"/>
                <a:gd name="T62" fmla="*/ 68104360 w 2269"/>
                <a:gd name="T63" fmla="*/ 407635033 h 704"/>
                <a:gd name="T64" fmla="*/ 39096695 w 2269"/>
                <a:gd name="T65" fmla="*/ 384324191 h 704"/>
                <a:gd name="T66" fmla="*/ 18287318 w 2269"/>
                <a:gd name="T67" fmla="*/ 361642793 h 704"/>
                <a:gd name="T68" fmla="*/ 6305944 w 2269"/>
                <a:gd name="T69" fmla="*/ 339590838 h 704"/>
                <a:gd name="T70" fmla="*/ 0 w 2269"/>
                <a:gd name="T71" fmla="*/ 320059832 h 704"/>
                <a:gd name="T72" fmla="*/ 3783885 w 2269"/>
                <a:gd name="T73" fmla="*/ 304938900 h 704"/>
                <a:gd name="T74" fmla="*/ 22070407 w 2269"/>
                <a:gd name="T75" fmla="*/ 289817967 h 704"/>
                <a:gd name="T76" fmla="*/ 54861960 w 2269"/>
                <a:gd name="T77" fmla="*/ 279107109 h 704"/>
                <a:gd name="T78" fmla="*/ 101525615 w 2269"/>
                <a:gd name="T79" fmla="*/ 272176880 h 704"/>
                <a:gd name="T80" fmla="*/ 222599622 w 2269"/>
                <a:gd name="T81" fmla="*/ 256425710 h 704"/>
                <a:gd name="T82" fmla="*/ 371420176 w 2269"/>
                <a:gd name="T83" fmla="*/ 229334238 h 704"/>
                <a:gd name="T84" fmla="*/ 527807008 w 2269"/>
                <a:gd name="T85" fmla="*/ 195941932 h 704"/>
                <a:gd name="T86" fmla="*/ 689869962 w 2269"/>
                <a:gd name="T87" fmla="*/ 154359765 h 704"/>
                <a:gd name="T88" fmla="*/ 814727777 w 2269"/>
                <a:gd name="T89" fmla="*/ 123487663 h 704"/>
                <a:gd name="T90" fmla="*/ 917514595 w 2269"/>
                <a:gd name="T91" fmla="*/ 93876011 h 704"/>
                <a:gd name="T92" fmla="*/ 1009580876 w 2269"/>
                <a:gd name="T93" fmla="*/ 64893827 h 704"/>
                <a:gd name="T94" fmla="*/ 1089666580 w 2269"/>
                <a:gd name="T95" fmla="*/ 34021713 h 704"/>
                <a:gd name="T96" fmla="*/ 1143897207 w 2269"/>
                <a:gd name="T97" fmla="*/ 9450387 h 704"/>
                <a:gd name="T98" fmla="*/ 1174165889 w 2269"/>
                <a:gd name="T99" fmla="*/ 0 h 7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69"/>
                <a:gd name="T151" fmla="*/ 0 h 704"/>
                <a:gd name="T152" fmla="*/ 2269 w 2269"/>
                <a:gd name="T153" fmla="*/ 704 h 70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69" h="704">
                  <a:moveTo>
                    <a:pt x="1872" y="0"/>
                  </a:moveTo>
                  <a:lnTo>
                    <a:pt x="1883" y="0"/>
                  </a:lnTo>
                  <a:lnTo>
                    <a:pt x="1899" y="0"/>
                  </a:lnTo>
                  <a:lnTo>
                    <a:pt x="1912" y="2"/>
                  </a:lnTo>
                  <a:lnTo>
                    <a:pt x="1927" y="6"/>
                  </a:lnTo>
                  <a:lnTo>
                    <a:pt x="1943" y="9"/>
                  </a:lnTo>
                  <a:lnTo>
                    <a:pt x="1960" y="13"/>
                  </a:lnTo>
                  <a:lnTo>
                    <a:pt x="1975" y="19"/>
                  </a:lnTo>
                  <a:lnTo>
                    <a:pt x="1993" y="25"/>
                  </a:lnTo>
                  <a:lnTo>
                    <a:pt x="2012" y="30"/>
                  </a:lnTo>
                  <a:lnTo>
                    <a:pt x="2029" y="38"/>
                  </a:lnTo>
                  <a:lnTo>
                    <a:pt x="2048" y="48"/>
                  </a:lnTo>
                  <a:lnTo>
                    <a:pt x="2068" y="55"/>
                  </a:lnTo>
                  <a:lnTo>
                    <a:pt x="2087" y="65"/>
                  </a:lnTo>
                  <a:lnTo>
                    <a:pt x="2106" y="77"/>
                  </a:lnTo>
                  <a:lnTo>
                    <a:pt x="2127" y="88"/>
                  </a:lnTo>
                  <a:lnTo>
                    <a:pt x="2148" y="100"/>
                  </a:lnTo>
                  <a:lnTo>
                    <a:pt x="2164" y="107"/>
                  </a:lnTo>
                  <a:lnTo>
                    <a:pt x="2177" y="113"/>
                  </a:lnTo>
                  <a:lnTo>
                    <a:pt x="2190" y="121"/>
                  </a:lnTo>
                  <a:lnTo>
                    <a:pt x="2202" y="130"/>
                  </a:lnTo>
                  <a:lnTo>
                    <a:pt x="2212" y="138"/>
                  </a:lnTo>
                  <a:lnTo>
                    <a:pt x="2221" y="146"/>
                  </a:lnTo>
                  <a:lnTo>
                    <a:pt x="2231" y="155"/>
                  </a:lnTo>
                  <a:lnTo>
                    <a:pt x="2238" y="163"/>
                  </a:lnTo>
                  <a:lnTo>
                    <a:pt x="2246" y="173"/>
                  </a:lnTo>
                  <a:lnTo>
                    <a:pt x="2252" y="182"/>
                  </a:lnTo>
                  <a:lnTo>
                    <a:pt x="2258" y="192"/>
                  </a:lnTo>
                  <a:lnTo>
                    <a:pt x="2261" y="201"/>
                  </a:lnTo>
                  <a:lnTo>
                    <a:pt x="2263" y="211"/>
                  </a:lnTo>
                  <a:lnTo>
                    <a:pt x="2267" y="222"/>
                  </a:lnTo>
                  <a:lnTo>
                    <a:pt x="2267" y="232"/>
                  </a:lnTo>
                  <a:lnTo>
                    <a:pt x="2269" y="244"/>
                  </a:lnTo>
                  <a:lnTo>
                    <a:pt x="2267" y="253"/>
                  </a:lnTo>
                  <a:lnTo>
                    <a:pt x="2265" y="261"/>
                  </a:lnTo>
                  <a:lnTo>
                    <a:pt x="2263" y="270"/>
                  </a:lnTo>
                  <a:lnTo>
                    <a:pt x="2260" y="278"/>
                  </a:lnTo>
                  <a:lnTo>
                    <a:pt x="2256" y="286"/>
                  </a:lnTo>
                  <a:lnTo>
                    <a:pt x="2250" y="293"/>
                  </a:lnTo>
                  <a:lnTo>
                    <a:pt x="2242" y="301"/>
                  </a:lnTo>
                  <a:lnTo>
                    <a:pt x="2235" y="309"/>
                  </a:lnTo>
                  <a:lnTo>
                    <a:pt x="2227" y="316"/>
                  </a:lnTo>
                  <a:lnTo>
                    <a:pt x="2215" y="322"/>
                  </a:lnTo>
                  <a:lnTo>
                    <a:pt x="2206" y="328"/>
                  </a:lnTo>
                  <a:lnTo>
                    <a:pt x="2194" y="336"/>
                  </a:lnTo>
                  <a:lnTo>
                    <a:pt x="2181" y="341"/>
                  </a:lnTo>
                  <a:lnTo>
                    <a:pt x="2167" y="347"/>
                  </a:lnTo>
                  <a:lnTo>
                    <a:pt x="2152" y="353"/>
                  </a:lnTo>
                  <a:lnTo>
                    <a:pt x="2137" y="359"/>
                  </a:lnTo>
                  <a:lnTo>
                    <a:pt x="2125" y="363"/>
                  </a:lnTo>
                  <a:lnTo>
                    <a:pt x="2116" y="368"/>
                  </a:lnTo>
                  <a:lnTo>
                    <a:pt x="2104" y="372"/>
                  </a:lnTo>
                  <a:lnTo>
                    <a:pt x="2093" y="378"/>
                  </a:lnTo>
                  <a:lnTo>
                    <a:pt x="2079" y="384"/>
                  </a:lnTo>
                  <a:lnTo>
                    <a:pt x="2066" y="388"/>
                  </a:lnTo>
                  <a:lnTo>
                    <a:pt x="2052" y="393"/>
                  </a:lnTo>
                  <a:lnTo>
                    <a:pt x="2039" y="399"/>
                  </a:lnTo>
                  <a:lnTo>
                    <a:pt x="2023" y="405"/>
                  </a:lnTo>
                  <a:lnTo>
                    <a:pt x="2006" y="411"/>
                  </a:lnTo>
                  <a:lnTo>
                    <a:pt x="1989" y="414"/>
                  </a:lnTo>
                  <a:lnTo>
                    <a:pt x="1972" y="420"/>
                  </a:lnTo>
                  <a:lnTo>
                    <a:pt x="1954" y="426"/>
                  </a:lnTo>
                  <a:lnTo>
                    <a:pt x="1935" y="432"/>
                  </a:lnTo>
                  <a:lnTo>
                    <a:pt x="1916" y="437"/>
                  </a:lnTo>
                  <a:lnTo>
                    <a:pt x="1895" y="445"/>
                  </a:lnTo>
                  <a:lnTo>
                    <a:pt x="1874" y="451"/>
                  </a:lnTo>
                  <a:lnTo>
                    <a:pt x="1853" y="457"/>
                  </a:lnTo>
                  <a:lnTo>
                    <a:pt x="1830" y="462"/>
                  </a:lnTo>
                  <a:lnTo>
                    <a:pt x="1807" y="468"/>
                  </a:lnTo>
                  <a:lnTo>
                    <a:pt x="1784" y="476"/>
                  </a:lnTo>
                  <a:lnTo>
                    <a:pt x="1759" y="482"/>
                  </a:lnTo>
                  <a:lnTo>
                    <a:pt x="1734" y="489"/>
                  </a:lnTo>
                  <a:lnTo>
                    <a:pt x="1707" y="495"/>
                  </a:lnTo>
                  <a:lnTo>
                    <a:pt x="1680" y="503"/>
                  </a:lnTo>
                  <a:lnTo>
                    <a:pt x="1653" y="508"/>
                  </a:lnTo>
                  <a:lnTo>
                    <a:pt x="1624" y="516"/>
                  </a:lnTo>
                  <a:lnTo>
                    <a:pt x="1595" y="522"/>
                  </a:lnTo>
                  <a:lnTo>
                    <a:pt x="1567" y="530"/>
                  </a:lnTo>
                  <a:lnTo>
                    <a:pt x="1536" y="537"/>
                  </a:lnTo>
                  <a:lnTo>
                    <a:pt x="1505" y="545"/>
                  </a:lnTo>
                  <a:lnTo>
                    <a:pt x="1474" y="553"/>
                  </a:lnTo>
                  <a:lnTo>
                    <a:pt x="1426" y="562"/>
                  </a:lnTo>
                  <a:lnTo>
                    <a:pt x="1378" y="570"/>
                  </a:lnTo>
                  <a:lnTo>
                    <a:pt x="1332" y="579"/>
                  </a:lnTo>
                  <a:lnTo>
                    <a:pt x="1286" y="589"/>
                  </a:lnTo>
                  <a:lnTo>
                    <a:pt x="1242" y="597"/>
                  </a:lnTo>
                  <a:lnTo>
                    <a:pt x="1200" y="604"/>
                  </a:lnTo>
                  <a:lnTo>
                    <a:pt x="1158" y="612"/>
                  </a:lnTo>
                  <a:lnTo>
                    <a:pt x="1115" y="620"/>
                  </a:lnTo>
                  <a:lnTo>
                    <a:pt x="1077" y="626"/>
                  </a:lnTo>
                  <a:lnTo>
                    <a:pt x="1037" y="633"/>
                  </a:lnTo>
                  <a:lnTo>
                    <a:pt x="1000" y="639"/>
                  </a:lnTo>
                  <a:lnTo>
                    <a:pt x="964" y="645"/>
                  </a:lnTo>
                  <a:lnTo>
                    <a:pt x="927" y="651"/>
                  </a:lnTo>
                  <a:lnTo>
                    <a:pt x="893" y="656"/>
                  </a:lnTo>
                  <a:lnTo>
                    <a:pt x="858" y="662"/>
                  </a:lnTo>
                  <a:lnTo>
                    <a:pt x="828" y="666"/>
                  </a:lnTo>
                  <a:lnTo>
                    <a:pt x="795" y="672"/>
                  </a:lnTo>
                  <a:lnTo>
                    <a:pt x="764" y="675"/>
                  </a:lnTo>
                  <a:lnTo>
                    <a:pt x="735" y="679"/>
                  </a:lnTo>
                  <a:lnTo>
                    <a:pt x="709" y="683"/>
                  </a:lnTo>
                  <a:lnTo>
                    <a:pt x="680" y="685"/>
                  </a:lnTo>
                  <a:lnTo>
                    <a:pt x="655" y="689"/>
                  </a:lnTo>
                  <a:lnTo>
                    <a:pt x="630" y="691"/>
                  </a:lnTo>
                  <a:lnTo>
                    <a:pt x="605" y="695"/>
                  </a:lnTo>
                  <a:lnTo>
                    <a:pt x="584" y="697"/>
                  </a:lnTo>
                  <a:lnTo>
                    <a:pt x="561" y="699"/>
                  </a:lnTo>
                  <a:lnTo>
                    <a:pt x="540" y="700"/>
                  </a:lnTo>
                  <a:lnTo>
                    <a:pt x="520" y="700"/>
                  </a:lnTo>
                  <a:lnTo>
                    <a:pt x="503" y="702"/>
                  </a:lnTo>
                  <a:lnTo>
                    <a:pt x="486" y="702"/>
                  </a:lnTo>
                  <a:lnTo>
                    <a:pt x="469" y="702"/>
                  </a:lnTo>
                  <a:lnTo>
                    <a:pt x="453" y="704"/>
                  </a:lnTo>
                  <a:lnTo>
                    <a:pt x="422" y="702"/>
                  </a:lnTo>
                  <a:lnTo>
                    <a:pt x="392" y="702"/>
                  </a:lnTo>
                  <a:lnTo>
                    <a:pt x="363" y="700"/>
                  </a:lnTo>
                  <a:lnTo>
                    <a:pt x="334" y="699"/>
                  </a:lnTo>
                  <a:lnTo>
                    <a:pt x="309" y="697"/>
                  </a:lnTo>
                  <a:lnTo>
                    <a:pt x="282" y="695"/>
                  </a:lnTo>
                  <a:lnTo>
                    <a:pt x="259" y="691"/>
                  </a:lnTo>
                  <a:lnTo>
                    <a:pt x="236" y="687"/>
                  </a:lnTo>
                  <a:lnTo>
                    <a:pt x="213" y="683"/>
                  </a:lnTo>
                  <a:lnTo>
                    <a:pt x="194" y="677"/>
                  </a:lnTo>
                  <a:lnTo>
                    <a:pt x="173" y="674"/>
                  </a:lnTo>
                  <a:lnTo>
                    <a:pt x="156" y="668"/>
                  </a:lnTo>
                  <a:lnTo>
                    <a:pt x="138" y="660"/>
                  </a:lnTo>
                  <a:lnTo>
                    <a:pt x="123" y="654"/>
                  </a:lnTo>
                  <a:lnTo>
                    <a:pt x="108" y="647"/>
                  </a:lnTo>
                  <a:lnTo>
                    <a:pt x="94" y="639"/>
                  </a:lnTo>
                  <a:lnTo>
                    <a:pt x="83" y="629"/>
                  </a:lnTo>
                  <a:lnTo>
                    <a:pt x="73" y="620"/>
                  </a:lnTo>
                  <a:lnTo>
                    <a:pt x="62" y="610"/>
                  </a:lnTo>
                  <a:lnTo>
                    <a:pt x="54" y="601"/>
                  </a:lnTo>
                  <a:lnTo>
                    <a:pt x="44" y="591"/>
                  </a:lnTo>
                  <a:lnTo>
                    <a:pt x="37" y="583"/>
                  </a:lnTo>
                  <a:lnTo>
                    <a:pt x="29" y="574"/>
                  </a:lnTo>
                  <a:lnTo>
                    <a:pt x="23" y="564"/>
                  </a:lnTo>
                  <a:lnTo>
                    <a:pt x="17" y="556"/>
                  </a:lnTo>
                  <a:lnTo>
                    <a:pt x="14" y="547"/>
                  </a:lnTo>
                  <a:lnTo>
                    <a:pt x="10" y="539"/>
                  </a:lnTo>
                  <a:lnTo>
                    <a:pt x="6" y="531"/>
                  </a:lnTo>
                  <a:lnTo>
                    <a:pt x="4" y="524"/>
                  </a:lnTo>
                  <a:lnTo>
                    <a:pt x="2" y="516"/>
                  </a:lnTo>
                  <a:lnTo>
                    <a:pt x="0" y="508"/>
                  </a:lnTo>
                  <a:lnTo>
                    <a:pt x="0" y="503"/>
                  </a:lnTo>
                  <a:lnTo>
                    <a:pt x="0" y="495"/>
                  </a:lnTo>
                  <a:lnTo>
                    <a:pt x="2" y="489"/>
                  </a:lnTo>
                  <a:lnTo>
                    <a:pt x="6" y="484"/>
                  </a:lnTo>
                  <a:lnTo>
                    <a:pt x="12" y="478"/>
                  </a:lnTo>
                  <a:lnTo>
                    <a:pt x="17" y="472"/>
                  </a:lnTo>
                  <a:lnTo>
                    <a:pt x="25" y="466"/>
                  </a:lnTo>
                  <a:lnTo>
                    <a:pt x="35" y="460"/>
                  </a:lnTo>
                  <a:lnTo>
                    <a:pt x="46" y="455"/>
                  </a:lnTo>
                  <a:lnTo>
                    <a:pt x="58" y="451"/>
                  </a:lnTo>
                  <a:lnTo>
                    <a:pt x="71" y="447"/>
                  </a:lnTo>
                  <a:lnTo>
                    <a:pt x="87" y="443"/>
                  </a:lnTo>
                  <a:lnTo>
                    <a:pt x="104" y="439"/>
                  </a:lnTo>
                  <a:lnTo>
                    <a:pt x="121" y="437"/>
                  </a:lnTo>
                  <a:lnTo>
                    <a:pt x="140" y="434"/>
                  </a:lnTo>
                  <a:lnTo>
                    <a:pt x="161" y="432"/>
                  </a:lnTo>
                  <a:lnTo>
                    <a:pt x="183" y="430"/>
                  </a:lnTo>
                  <a:lnTo>
                    <a:pt x="238" y="422"/>
                  </a:lnTo>
                  <a:lnTo>
                    <a:pt x="296" y="414"/>
                  </a:lnTo>
                  <a:lnTo>
                    <a:pt x="353" y="407"/>
                  </a:lnTo>
                  <a:lnTo>
                    <a:pt x="411" y="397"/>
                  </a:lnTo>
                  <a:lnTo>
                    <a:pt x="469" y="386"/>
                  </a:lnTo>
                  <a:lnTo>
                    <a:pt x="528" y="376"/>
                  </a:lnTo>
                  <a:lnTo>
                    <a:pt x="589" y="364"/>
                  </a:lnTo>
                  <a:lnTo>
                    <a:pt x="649" y="351"/>
                  </a:lnTo>
                  <a:lnTo>
                    <a:pt x="710" y="338"/>
                  </a:lnTo>
                  <a:lnTo>
                    <a:pt x="774" y="324"/>
                  </a:lnTo>
                  <a:lnTo>
                    <a:pt x="837" y="311"/>
                  </a:lnTo>
                  <a:lnTo>
                    <a:pt x="900" y="295"/>
                  </a:lnTo>
                  <a:lnTo>
                    <a:pt x="964" y="280"/>
                  </a:lnTo>
                  <a:lnTo>
                    <a:pt x="1029" y="263"/>
                  </a:lnTo>
                  <a:lnTo>
                    <a:pt x="1094" y="245"/>
                  </a:lnTo>
                  <a:lnTo>
                    <a:pt x="1160" y="228"/>
                  </a:lnTo>
                  <a:lnTo>
                    <a:pt x="1204" y="219"/>
                  </a:lnTo>
                  <a:lnTo>
                    <a:pt x="1250" y="207"/>
                  </a:lnTo>
                  <a:lnTo>
                    <a:pt x="1292" y="196"/>
                  </a:lnTo>
                  <a:lnTo>
                    <a:pt x="1334" y="184"/>
                  </a:lnTo>
                  <a:lnTo>
                    <a:pt x="1377" y="173"/>
                  </a:lnTo>
                  <a:lnTo>
                    <a:pt x="1417" y="161"/>
                  </a:lnTo>
                  <a:lnTo>
                    <a:pt x="1455" y="149"/>
                  </a:lnTo>
                  <a:lnTo>
                    <a:pt x="1494" y="138"/>
                  </a:lnTo>
                  <a:lnTo>
                    <a:pt x="1530" y="126"/>
                  </a:lnTo>
                  <a:lnTo>
                    <a:pt x="1567" y="115"/>
                  </a:lnTo>
                  <a:lnTo>
                    <a:pt x="1601" y="103"/>
                  </a:lnTo>
                  <a:lnTo>
                    <a:pt x="1636" y="90"/>
                  </a:lnTo>
                  <a:lnTo>
                    <a:pt x="1668" y="78"/>
                  </a:lnTo>
                  <a:lnTo>
                    <a:pt x="1699" y="67"/>
                  </a:lnTo>
                  <a:lnTo>
                    <a:pt x="1728" y="54"/>
                  </a:lnTo>
                  <a:lnTo>
                    <a:pt x="1759" y="42"/>
                  </a:lnTo>
                  <a:lnTo>
                    <a:pt x="1778" y="32"/>
                  </a:lnTo>
                  <a:lnTo>
                    <a:pt x="1797" y="23"/>
                  </a:lnTo>
                  <a:lnTo>
                    <a:pt x="1814" y="15"/>
                  </a:lnTo>
                  <a:lnTo>
                    <a:pt x="1828" y="9"/>
                  </a:lnTo>
                  <a:lnTo>
                    <a:pt x="1841" y="6"/>
                  </a:lnTo>
                  <a:lnTo>
                    <a:pt x="1853" y="2"/>
                  </a:lnTo>
                  <a:lnTo>
                    <a:pt x="1862" y="0"/>
                  </a:lnTo>
                  <a:lnTo>
                    <a:pt x="187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4" name="Freeform 35"/>
            <p:cNvSpPr>
              <a:spLocks/>
            </p:cNvSpPr>
            <p:nvPr/>
          </p:nvSpPr>
          <p:spPr bwMode="auto">
            <a:xfrm>
              <a:off x="2555908" y="2110362"/>
              <a:ext cx="1202475" cy="314767"/>
            </a:xfrm>
            <a:custGeom>
              <a:avLst/>
              <a:gdLst>
                <a:gd name="T0" fmla="*/ 2147483647 w 4008"/>
                <a:gd name="T1" fmla="*/ 0 h 1021"/>
                <a:gd name="T2" fmla="*/ 2147483647 w 4008"/>
                <a:gd name="T3" fmla="*/ 3787511 h 1021"/>
                <a:gd name="T4" fmla="*/ 2147483647 w 4008"/>
                <a:gd name="T5" fmla="*/ 9469173 h 1021"/>
                <a:gd name="T6" fmla="*/ 2147483647 w 4008"/>
                <a:gd name="T7" fmla="*/ 17044194 h 1021"/>
                <a:gd name="T8" fmla="*/ 2147483647 w 4008"/>
                <a:gd name="T9" fmla="*/ 27775873 h 1021"/>
                <a:gd name="T10" fmla="*/ 2147483647 w 4008"/>
                <a:gd name="T11" fmla="*/ 41032552 h 1021"/>
                <a:gd name="T12" fmla="*/ 2147483647 w 4008"/>
                <a:gd name="T13" fmla="*/ 58076752 h 1021"/>
                <a:gd name="T14" fmla="*/ 2147483647 w 4008"/>
                <a:gd name="T15" fmla="*/ 76384237 h 1021"/>
                <a:gd name="T16" fmla="*/ 2147483647 w 4008"/>
                <a:gd name="T17" fmla="*/ 109210134 h 1021"/>
                <a:gd name="T18" fmla="*/ 2147483647 w 4008"/>
                <a:gd name="T19" fmla="*/ 141405152 h 1021"/>
                <a:gd name="T20" fmla="*/ 2147483647 w 4008"/>
                <a:gd name="T21" fmla="*/ 171706019 h 1021"/>
                <a:gd name="T22" fmla="*/ 2147483647 w 4008"/>
                <a:gd name="T23" fmla="*/ 197588522 h 1021"/>
                <a:gd name="T24" fmla="*/ 2147483647 w 4008"/>
                <a:gd name="T25" fmla="*/ 222839426 h 1021"/>
                <a:gd name="T26" fmla="*/ 2147483647 w 4008"/>
                <a:gd name="T27" fmla="*/ 243671123 h 1021"/>
                <a:gd name="T28" fmla="*/ 2147483647 w 4008"/>
                <a:gd name="T29" fmla="*/ 259453602 h 1021"/>
                <a:gd name="T30" fmla="*/ 2147483647 w 4008"/>
                <a:gd name="T31" fmla="*/ 270185275 h 1021"/>
                <a:gd name="T32" fmla="*/ 2147483647 w 4008"/>
                <a:gd name="T33" fmla="*/ 297961135 h 1021"/>
                <a:gd name="T34" fmla="*/ 1828373311 w 4008"/>
                <a:gd name="T35" fmla="*/ 350356996 h 1021"/>
                <a:gd name="T36" fmla="*/ 1413807709 w 4008"/>
                <a:gd name="T37" fmla="*/ 422953004 h 1021"/>
                <a:gd name="T38" fmla="*/ 951988990 w 4008"/>
                <a:gd name="T39" fmla="*/ 517643907 h 1021"/>
                <a:gd name="T40" fmla="*/ 741556193 w 4008"/>
                <a:gd name="T41" fmla="*/ 562464750 h 1021"/>
                <a:gd name="T42" fmla="*/ 636339100 w 4008"/>
                <a:gd name="T43" fmla="*/ 583927301 h 1021"/>
                <a:gd name="T44" fmla="*/ 544353816 w 4008"/>
                <a:gd name="T45" fmla="*/ 602234786 h 1021"/>
                <a:gd name="T46" fmla="*/ 468118909 w 4008"/>
                <a:gd name="T47" fmla="*/ 616753968 h 1021"/>
                <a:gd name="T48" fmla="*/ 406375394 w 4008"/>
                <a:gd name="T49" fmla="*/ 628748143 h 1021"/>
                <a:gd name="T50" fmla="*/ 359122674 w 4008"/>
                <a:gd name="T51" fmla="*/ 636323161 h 1021"/>
                <a:gd name="T52" fmla="*/ 326360651 w 4008"/>
                <a:gd name="T53" fmla="*/ 642004822 h 1021"/>
                <a:gd name="T54" fmla="*/ 306828849 w 4008"/>
                <a:gd name="T55" fmla="*/ 643267325 h 1021"/>
                <a:gd name="T56" fmla="*/ 246345114 w 4008"/>
                <a:gd name="T57" fmla="*/ 642004822 h 1021"/>
                <a:gd name="T58" fmla="*/ 164440403 w 4008"/>
                <a:gd name="T59" fmla="*/ 630010646 h 1021"/>
                <a:gd name="T60" fmla="*/ 94506258 w 4008"/>
                <a:gd name="T61" fmla="*/ 609178950 h 1021"/>
                <a:gd name="T62" fmla="*/ 44732577 w 4008"/>
                <a:gd name="T63" fmla="*/ 585189804 h 1021"/>
                <a:gd name="T64" fmla="*/ 13231022 w 4008"/>
                <a:gd name="T65" fmla="*/ 558676446 h 1021"/>
                <a:gd name="T66" fmla="*/ 0 w 4008"/>
                <a:gd name="T67" fmla="*/ 529638083 h 1021"/>
                <a:gd name="T68" fmla="*/ 2520156 w 4008"/>
                <a:gd name="T69" fmla="*/ 510068889 h 1021"/>
                <a:gd name="T70" fmla="*/ 15751177 w 4008"/>
                <a:gd name="T71" fmla="*/ 496812210 h 1021"/>
                <a:gd name="T72" fmla="*/ 38432584 w 4008"/>
                <a:gd name="T73" fmla="*/ 487343040 h 1021"/>
                <a:gd name="T74" fmla="*/ 72454301 w 4008"/>
                <a:gd name="T75" fmla="*/ 482293028 h 1021"/>
                <a:gd name="T76" fmla="*/ 206652812 w 4008"/>
                <a:gd name="T77" fmla="*/ 461460537 h 1021"/>
                <a:gd name="T78" fmla="*/ 384324231 w 4008"/>
                <a:gd name="T79" fmla="*/ 431159671 h 1021"/>
                <a:gd name="T80" fmla="*/ 577746076 w 4008"/>
                <a:gd name="T81" fmla="*/ 395177044 h 1021"/>
                <a:gd name="T82" fmla="*/ 785029076 w 4008"/>
                <a:gd name="T83" fmla="*/ 350356996 h 1021"/>
                <a:gd name="T84" fmla="*/ 1007432414 w 4008"/>
                <a:gd name="T85" fmla="*/ 300486141 h 1021"/>
                <a:gd name="T86" fmla="*/ 1244327044 w 4008"/>
                <a:gd name="T87" fmla="*/ 242408620 h 1021"/>
                <a:gd name="T88" fmla="*/ 1495713164 w 4008"/>
                <a:gd name="T89" fmla="*/ 178019328 h 1021"/>
                <a:gd name="T90" fmla="*/ 1760958552 w 4008"/>
                <a:gd name="T91" fmla="*/ 105422625 h 1021"/>
                <a:gd name="T92" fmla="*/ 1883186497 w 4008"/>
                <a:gd name="T93" fmla="*/ 70070927 h 1021"/>
                <a:gd name="T94" fmla="*/ 1948080307 w 4008"/>
                <a:gd name="T95" fmla="*/ 50501721 h 1021"/>
                <a:gd name="T96" fmla="*/ 2005414443 w 4008"/>
                <a:gd name="T97" fmla="*/ 35982540 h 1021"/>
                <a:gd name="T98" fmla="*/ 2053296606 w 4008"/>
                <a:gd name="T99" fmla="*/ 22725855 h 1021"/>
                <a:gd name="T100" fmla="*/ 2094879571 w 4008"/>
                <a:gd name="T101" fmla="*/ 13256685 h 1021"/>
                <a:gd name="T102" fmla="*/ 2127012150 w 4008"/>
                <a:gd name="T103" fmla="*/ 5681662 h 1021"/>
                <a:gd name="T104" fmla="*/ 2147483647 w 4008"/>
                <a:gd name="T105" fmla="*/ 1262503 h 1021"/>
                <a:gd name="T106" fmla="*/ 2147483647 w 4008"/>
                <a:gd name="T107" fmla="*/ 0 h 102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008"/>
                <a:gd name="T163" fmla="*/ 0 h 1021"/>
                <a:gd name="T164" fmla="*/ 4008 w 4008"/>
                <a:gd name="T165" fmla="*/ 1021 h 102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008" h="1021">
                  <a:moveTo>
                    <a:pt x="3446" y="0"/>
                  </a:moveTo>
                  <a:lnTo>
                    <a:pt x="3449" y="0"/>
                  </a:lnTo>
                  <a:lnTo>
                    <a:pt x="3453" y="0"/>
                  </a:lnTo>
                  <a:lnTo>
                    <a:pt x="3459" y="0"/>
                  </a:lnTo>
                  <a:lnTo>
                    <a:pt x="3465" y="2"/>
                  </a:lnTo>
                  <a:lnTo>
                    <a:pt x="3471" y="2"/>
                  </a:lnTo>
                  <a:lnTo>
                    <a:pt x="3476" y="4"/>
                  </a:lnTo>
                  <a:lnTo>
                    <a:pt x="3482" y="6"/>
                  </a:lnTo>
                  <a:lnTo>
                    <a:pt x="3490" y="8"/>
                  </a:lnTo>
                  <a:lnTo>
                    <a:pt x="3497" y="9"/>
                  </a:lnTo>
                  <a:lnTo>
                    <a:pt x="3505" y="11"/>
                  </a:lnTo>
                  <a:lnTo>
                    <a:pt x="3515" y="15"/>
                  </a:lnTo>
                  <a:lnTo>
                    <a:pt x="3524" y="17"/>
                  </a:lnTo>
                  <a:lnTo>
                    <a:pt x="3534" y="21"/>
                  </a:lnTo>
                  <a:lnTo>
                    <a:pt x="3543" y="23"/>
                  </a:lnTo>
                  <a:lnTo>
                    <a:pt x="3555" y="27"/>
                  </a:lnTo>
                  <a:lnTo>
                    <a:pt x="3565" y="31"/>
                  </a:lnTo>
                  <a:lnTo>
                    <a:pt x="3576" y="36"/>
                  </a:lnTo>
                  <a:lnTo>
                    <a:pt x="3590" y="40"/>
                  </a:lnTo>
                  <a:lnTo>
                    <a:pt x="3601" y="44"/>
                  </a:lnTo>
                  <a:lnTo>
                    <a:pt x="3615" y="50"/>
                  </a:lnTo>
                  <a:lnTo>
                    <a:pt x="3628" y="55"/>
                  </a:lnTo>
                  <a:lnTo>
                    <a:pt x="3643" y="59"/>
                  </a:lnTo>
                  <a:lnTo>
                    <a:pt x="3657" y="65"/>
                  </a:lnTo>
                  <a:lnTo>
                    <a:pt x="3672" y="71"/>
                  </a:lnTo>
                  <a:lnTo>
                    <a:pt x="3687" y="79"/>
                  </a:lnTo>
                  <a:lnTo>
                    <a:pt x="3705" y="84"/>
                  </a:lnTo>
                  <a:lnTo>
                    <a:pt x="3720" y="92"/>
                  </a:lnTo>
                  <a:lnTo>
                    <a:pt x="3737" y="98"/>
                  </a:lnTo>
                  <a:lnTo>
                    <a:pt x="3757" y="105"/>
                  </a:lnTo>
                  <a:lnTo>
                    <a:pt x="3774" y="113"/>
                  </a:lnTo>
                  <a:lnTo>
                    <a:pt x="3793" y="121"/>
                  </a:lnTo>
                  <a:lnTo>
                    <a:pt x="3812" y="128"/>
                  </a:lnTo>
                  <a:lnTo>
                    <a:pt x="3835" y="144"/>
                  </a:lnTo>
                  <a:lnTo>
                    <a:pt x="3858" y="159"/>
                  </a:lnTo>
                  <a:lnTo>
                    <a:pt x="3879" y="173"/>
                  </a:lnTo>
                  <a:lnTo>
                    <a:pt x="3899" y="186"/>
                  </a:lnTo>
                  <a:lnTo>
                    <a:pt x="3916" y="199"/>
                  </a:lnTo>
                  <a:lnTo>
                    <a:pt x="3931" y="213"/>
                  </a:lnTo>
                  <a:lnTo>
                    <a:pt x="3947" y="224"/>
                  </a:lnTo>
                  <a:lnTo>
                    <a:pt x="3958" y="238"/>
                  </a:lnTo>
                  <a:lnTo>
                    <a:pt x="3970" y="249"/>
                  </a:lnTo>
                  <a:lnTo>
                    <a:pt x="3979" y="261"/>
                  </a:lnTo>
                  <a:lnTo>
                    <a:pt x="3989" y="272"/>
                  </a:lnTo>
                  <a:lnTo>
                    <a:pt x="3995" y="282"/>
                  </a:lnTo>
                  <a:lnTo>
                    <a:pt x="4000" y="294"/>
                  </a:lnTo>
                  <a:lnTo>
                    <a:pt x="4004" y="303"/>
                  </a:lnTo>
                  <a:lnTo>
                    <a:pt x="4006" y="313"/>
                  </a:lnTo>
                  <a:lnTo>
                    <a:pt x="4008" y="322"/>
                  </a:lnTo>
                  <a:lnTo>
                    <a:pt x="4006" y="334"/>
                  </a:lnTo>
                  <a:lnTo>
                    <a:pt x="4004" y="343"/>
                  </a:lnTo>
                  <a:lnTo>
                    <a:pt x="4002" y="353"/>
                  </a:lnTo>
                  <a:lnTo>
                    <a:pt x="3998" y="363"/>
                  </a:lnTo>
                  <a:lnTo>
                    <a:pt x="3995" y="370"/>
                  </a:lnTo>
                  <a:lnTo>
                    <a:pt x="3989" y="378"/>
                  </a:lnTo>
                  <a:lnTo>
                    <a:pt x="3981" y="386"/>
                  </a:lnTo>
                  <a:lnTo>
                    <a:pt x="3973" y="393"/>
                  </a:lnTo>
                  <a:lnTo>
                    <a:pt x="3966" y="399"/>
                  </a:lnTo>
                  <a:lnTo>
                    <a:pt x="3956" y="405"/>
                  </a:lnTo>
                  <a:lnTo>
                    <a:pt x="3945" y="411"/>
                  </a:lnTo>
                  <a:lnTo>
                    <a:pt x="3933" y="416"/>
                  </a:lnTo>
                  <a:lnTo>
                    <a:pt x="3920" y="420"/>
                  </a:lnTo>
                  <a:lnTo>
                    <a:pt x="3906" y="424"/>
                  </a:lnTo>
                  <a:lnTo>
                    <a:pt x="3891" y="428"/>
                  </a:lnTo>
                  <a:lnTo>
                    <a:pt x="3876" y="432"/>
                  </a:lnTo>
                  <a:lnTo>
                    <a:pt x="3749" y="443"/>
                  </a:lnTo>
                  <a:lnTo>
                    <a:pt x="3620" y="457"/>
                  </a:lnTo>
                  <a:lnTo>
                    <a:pt x="3486" y="472"/>
                  </a:lnTo>
                  <a:lnTo>
                    <a:pt x="3346" y="489"/>
                  </a:lnTo>
                  <a:lnTo>
                    <a:pt x="3204" y="510"/>
                  </a:lnTo>
                  <a:lnTo>
                    <a:pt x="3054" y="532"/>
                  </a:lnTo>
                  <a:lnTo>
                    <a:pt x="2902" y="555"/>
                  </a:lnTo>
                  <a:lnTo>
                    <a:pt x="2745" y="580"/>
                  </a:lnTo>
                  <a:lnTo>
                    <a:pt x="2582" y="608"/>
                  </a:lnTo>
                  <a:lnTo>
                    <a:pt x="2415" y="637"/>
                  </a:lnTo>
                  <a:lnTo>
                    <a:pt x="2244" y="670"/>
                  </a:lnTo>
                  <a:lnTo>
                    <a:pt x="2067" y="704"/>
                  </a:lnTo>
                  <a:lnTo>
                    <a:pt x="1887" y="741"/>
                  </a:lnTo>
                  <a:lnTo>
                    <a:pt x="1701" y="779"/>
                  </a:lnTo>
                  <a:lnTo>
                    <a:pt x="1511" y="820"/>
                  </a:lnTo>
                  <a:lnTo>
                    <a:pt x="1317" y="862"/>
                  </a:lnTo>
                  <a:lnTo>
                    <a:pt x="1269" y="871"/>
                  </a:lnTo>
                  <a:lnTo>
                    <a:pt x="1221" y="881"/>
                  </a:lnTo>
                  <a:lnTo>
                    <a:pt x="1177" y="891"/>
                  </a:lnTo>
                  <a:lnTo>
                    <a:pt x="1132" y="900"/>
                  </a:lnTo>
                  <a:lnTo>
                    <a:pt x="1090" y="910"/>
                  </a:lnTo>
                  <a:lnTo>
                    <a:pt x="1048" y="917"/>
                  </a:lnTo>
                  <a:lnTo>
                    <a:pt x="1010" y="925"/>
                  </a:lnTo>
                  <a:lnTo>
                    <a:pt x="971" y="933"/>
                  </a:lnTo>
                  <a:lnTo>
                    <a:pt x="933" y="940"/>
                  </a:lnTo>
                  <a:lnTo>
                    <a:pt x="898" y="948"/>
                  </a:lnTo>
                  <a:lnTo>
                    <a:pt x="864" y="954"/>
                  </a:lnTo>
                  <a:lnTo>
                    <a:pt x="833" y="960"/>
                  </a:lnTo>
                  <a:lnTo>
                    <a:pt x="800" y="965"/>
                  </a:lnTo>
                  <a:lnTo>
                    <a:pt x="772" y="971"/>
                  </a:lnTo>
                  <a:lnTo>
                    <a:pt x="743" y="977"/>
                  </a:lnTo>
                  <a:lnTo>
                    <a:pt x="716" y="983"/>
                  </a:lnTo>
                  <a:lnTo>
                    <a:pt x="691" y="987"/>
                  </a:lnTo>
                  <a:lnTo>
                    <a:pt x="668" y="990"/>
                  </a:lnTo>
                  <a:lnTo>
                    <a:pt x="645" y="996"/>
                  </a:lnTo>
                  <a:lnTo>
                    <a:pt x="624" y="1000"/>
                  </a:lnTo>
                  <a:lnTo>
                    <a:pt x="605" y="1002"/>
                  </a:lnTo>
                  <a:lnTo>
                    <a:pt x="587" y="1006"/>
                  </a:lnTo>
                  <a:lnTo>
                    <a:pt x="570" y="1008"/>
                  </a:lnTo>
                  <a:lnTo>
                    <a:pt x="555" y="1011"/>
                  </a:lnTo>
                  <a:lnTo>
                    <a:pt x="541" y="1013"/>
                  </a:lnTo>
                  <a:lnTo>
                    <a:pt x="528" y="1015"/>
                  </a:lnTo>
                  <a:lnTo>
                    <a:pt x="518" y="1017"/>
                  </a:lnTo>
                  <a:lnTo>
                    <a:pt x="509" y="1017"/>
                  </a:lnTo>
                  <a:lnTo>
                    <a:pt x="501" y="1019"/>
                  </a:lnTo>
                  <a:lnTo>
                    <a:pt x="493" y="1019"/>
                  </a:lnTo>
                  <a:lnTo>
                    <a:pt x="487" y="1019"/>
                  </a:lnTo>
                  <a:lnTo>
                    <a:pt x="486" y="1021"/>
                  </a:lnTo>
                  <a:lnTo>
                    <a:pt x="455" y="1019"/>
                  </a:lnTo>
                  <a:lnTo>
                    <a:pt x="424" y="1019"/>
                  </a:lnTo>
                  <a:lnTo>
                    <a:pt x="391" y="1017"/>
                  </a:lnTo>
                  <a:lnTo>
                    <a:pt x="361" y="1013"/>
                  </a:lnTo>
                  <a:lnTo>
                    <a:pt x="328" y="1010"/>
                  </a:lnTo>
                  <a:lnTo>
                    <a:pt x="295" y="1006"/>
                  </a:lnTo>
                  <a:lnTo>
                    <a:pt x="261" y="998"/>
                  </a:lnTo>
                  <a:lnTo>
                    <a:pt x="226" y="992"/>
                  </a:lnTo>
                  <a:lnTo>
                    <a:pt x="199" y="983"/>
                  </a:lnTo>
                  <a:lnTo>
                    <a:pt x="173" y="975"/>
                  </a:lnTo>
                  <a:lnTo>
                    <a:pt x="150" y="965"/>
                  </a:lnTo>
                  <a:lnTo>
                    <a:pt x="127" y="956"/>
                  </a:lnTo>
                  <a:lnTo>
                    <a:pt x="107" y="946"/>
                  </a:lnTo>
                  <a:lnTo>
                    <a:pt x="88" y="937"/>
                  </a:lnTo>
                  <a:lnTo>
                    <a:pt x="71" y="927"/>
                  </a:lnTo>
                  <a:lnTo>
                    <a:pt x="56" y="915"/>
                  </a:lnTo>
                  <a:lnTo>
                    <a:pt x="42" y="906"/>
                  </a:lnTo>
                  <a:lnTo>
                    <a:pt x="31" y="894"/>
                  </a:lnTo>
                  <a:lnTo>
                    <a:pt x="21" y="885"/>
                  </a:lnTo>
                  <a:lnTo>
                    <a:pt x="13" y="873"/>
                  </a:lnTo>
                  <a:lnTo>
                    <a:pt x="8" y="862"/>
                  </a:lnTo>
                  <a:lnTo>
                    <a:pt x="4" y="850"/>
                  </a:lnTo>
                  <a:lnTo>
                    <a:pt x="0" y="839"/>
                  </a:lnTo>
                  <a:lnTo>
                    <a:pt x="0" y="825"/>
                  </a:lnTo>
                  <a:lnTo>
                    <a:pt x="0" y="820"/>
                  </a:lnTo>
                  <a:lnTo>
                    <a:pt x="2" y="814"/>
                  </a:lnTo>
                  <a:lnTo>
                    <a:pt x="4" y="808"/>
                  </a:lnTo>
                  <a:lnTo>
                    <a:pt x="8" y="802"/>
                  </a:lnTo>
                  <a:lnTo>
                    <a:pt x="13" y="796"/>
                  </a:lnTo>
                  <a:lnTo>
                    <a:pt x="17" y="793"/>
                  </a:lnTo>
                  <a:lnTo>
                    <a:pt x="25" y="787"/>
                  </a:lnTo>
                  <a:lnTo>
                    <a:pt x="32" y="783"/>
                  </a:lnTo>
                  <a:lnTo>
                    <a:pt x="42" y="779"/>
                  </a:lnTo>
                  <a:lnTo>
                    <a:pt x="52" y="775"/>
                  </a:lnTo>
                  <a:lnTo>
                    <a:pt x="61" y="772"/>
                  </a:lnTo>
                  <a:lnTo>
                    <a:pt x="75" y="770"/>
                  </a:lnTo>
                  <a:lnTo>
                    <a:pt x="86" y="768"/>
                  </a:lnTo>
                  <a:lnTo>
                    <a:pt x="102" y="766"/>
                  </a:lnTo>
                  <a:lnTo>
                    <a:pt x="115" y="764"/>
                  </a:lnTo>
                  <a:lnTo>
                    <a:pt x="132" y="762"/>
                  </a:lnTo>
                  <a:lnTo>
                    <a:pt x="196" y="752"/>
                  </a:lnTo>
                  <a:lnTo>
                    <a:pt x="261" y="743"/>
                  </a:lnTo>
                  <a:lnTo>
                    <a:pt x="328" y="731"/>
                  </a:lnTo>
                  <a:lnTo>
                    <a:pt x="397" y="722"/>
                  </a:lnTo>
                  <a:lnTo>
                    <a:pt x="466" y="708"/>
                  </a:lnTo>
                  <a:lnTo>
                    <a:pt x="537" y="697"/>
                  </a:lnTo>
                  <a:lnTo>
                    <a:pt x="610" y="683"/>
                  </a:lnTo>
                  <a:lnTo>
                    <a:pt x="685" y="670"/>
                  </a:lnTo>
                  <a:lnTo>
                    <a:pt x="760" y="656"/>
                  </a:lnTo>
                  <a:lnTo>
                    <a:pt x="839" y="641"/>
                  </a:lnTo>
                  <a:lnTo>
                    <a:pt x="917" y="626"/>
                  </a:lnTo>
                  <a:lnTo>
                    <a:pt x="996" y="608"/>
                  </a:lnTo>
                  <a:lnTo>
                    <a:pt x="1079" y="591"/>
                  </a:lnTo>
                  <a:lnTo>
                    <a:pt x="1161" y="574"/>
                  </a:lnTo>
                  <a:lnTo>
                    <a:pt x="1246" y="555"/>
                  </a:lnTo>
                  <a:lnTo>
                    <a:pt x="1332" y="537"/>
                  </a:lnTo>
                  <a:lnTo>
                    <a:pt x="1420" y="516"/>
                  </a:lnTo>
                  <a:lnTo>
                    <a:pt x="1509" y="497"/>
                  </a:lnTo>
                  <a:lnTo>
                    <a:pt x="1599" y="476"/>
                  </a:lnTo>
                  <a:lnTo>
                    <a:pt x="1691" y="453"/>
                  </a:lnTo>
                  <a:lnTo>
                    <a:pt x="1783" y="432"/>
                  </a:lnTo>
                  <a:lnTo>
                    <a:pt x="1879" y="409"/>
                  </a:lnTo>
                  <a:lnTo>
                    <a:pt x="1975" y="384"/>
                  </a:lnTo>
                  <a:lnTo>
                    <a:pt x="2073" y="359"/>
                  </a:lnTo>
                  <a:lnTo>
                    <a:pt x="2171" y="334"/>
                  </a:lnTo>
                  <a:lnTo>
                    <a:pt x="2271" y="309"/>
                  </a:lnTo>
                  <a:lnTo>
                    <a:pt x="2374" y="282"/>
                  </a:lnTo>
                  <a:lnTo>
                    <a:pt x="2476" y="253"/>
                  </a:lnTo>
                  <a:lnTo>
                    <a:pt x="2582" y="224"/>
                  </a:lnTo>
                  <a:lnTo>
                    <a:pt x="2687" y="196"/>
                  </a:lnTo>
                  <a:lnTo>
                    <a:pt x="2795" y="167"/>
                  </a:lnTo>
                  <a:lnTo>
                    <a:pt x="2904" y="136"/>
                  </a:lnTo>
                  <a:lnTo>
                    <a:pt x="2933" y="127"/>
                  </a:lnTo>
                  <a:lnTo>
                    <a:pt x="2962" y="119"/>
                  </a:lnTo>
                  <a:lnTo>
                    <a:pt x="2989" y="111"/>
                  </a:lnTo>
                  <a:lnTo>
                    <a:pt x="3016" y="103"/>
                  </a:lnTo>
                  <a:lnTo>
                    <a:pt x="3042" y="96"/>
                  </a:lnTo>
                  <a:lnTo>
                    <a:pt x="3067" y="88"/>
                  </a:lnTo>
                  <a:lnTo>
                    <a:pt x="3092" y="80"/>
                  </a:lnTo>
                  <a:lnTo>
                    <a:pt x="3115" y="75"/>
                  </a:lnTo>
                  <a:lnTo>
                    <a:pt x="3138" y="69"/>
                  </a:lnTo>
                  <a:lnTo>
                    <a:pt x="3161" y="63"/>
                  </a:lnTo>
                  <a:lnTo>
                    <a:pt x="3183" y="57"/>
                  </a:lnTo>
                  <a:lnTo>
                    <a:pt x="3202" y="52"/>
                  </a:lnTo>
                  <a:lnTo>
                    <a:pt x="3223" y="46"/>
                  </a:lnTo>
                  <a:lnTo>
                    <a:pt x="3240" y="40"/>
                  </a:lnTo>
                  <a:lnTo>
                    <a:pt x="3259" y="36"/>
                  </a:lnTo>
                  <a:lnTo>
                    <a:pt x="3277" y="32"/>
                  </a:lnTo>
                  <a:lnTo>
                    <a:pt x="3294" y="29"/>
                  </a:lnTo>
                  <a:lnTo>
                    <a:pt x="3309" y="25"/>
                  </a:lnTo>
                  <a:lnTo>
                    <a:pt x="3325" y="21"/>
                  </a:lnTo>
                  <a:lnTo>
                    <a:pt x="3338" y="17"/>
                  </a:lnTo>
                  <a:lnTo>
                    <a:pt x="3352" y="15"/>
                  </a:lnTo>
                  <a:lnTo>
                    <a:pt x="3365" y="11"/>
                  </a:lnTo>
                  <a:lnTo>
                    <a:pt x="3376" y="9"/>
                  </a:lnTo>
                  <a:lnTo>
                    <a:pt x="3388" y="8"/>
                  </a:lnTo>
                  <a:lnTo>
                    <a:pt x="3398" y="6"/>
                  </a:lnTo>
                  <a:lnTo>
                    <a:pt x="3407" y="4"/>
                  </a:lnTo>
                  <a:lnTo>
                    <a:pt x="3415" y="2"/>
                  </a:lnTo>
                  <a:lnTo>
                    <a:pt x="3423" y="2"/>
                  </a:lnTo>
                  <a:lnTo>
                    <a:pt x="3430" y="0"/>
                  </a:lnTo>
                  <a:lnTo>
                    <a:pt x="3436" y="0"/>
                  </a:lnTo>
                  <a:lnTo>
                    <a:pt x="3442" y="0"/>
                  </a:lnTo>
                  <a:lnTo>
                    <a:pt x="344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pic>
        <p:nvPicPr>
          <p:cNvPr id="2053" name="Picture 5" descr="C:\Users\Meishing\Dropbox\meizhouhuayu\pics\38.31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038600" y="990600"/>
            <a:ext cx="4648200" cy="10158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0" y="0"/>
            <a:ext cx="2819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：沅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笎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8174" y="4139625"/>
            <a:ext cx="1203158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元月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0" y="2618082"/>
            <a:ext cx="1251284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西元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2198" y="2996625"/>
            <a:ext cx="1143000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美元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01424" y="3591110"/>
            <a:ext cx="1251284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中元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48174" y="5309175"/>
            <a:ext cx="1251284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元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气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79594" y="4997000"/>
            <a:ext cx="1985211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元元本本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10400" y="45720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34115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228600" y="1142999"/>
            <a:ext cx="1447800" cy="1297229"/>
            <a:chOff x="228600" y="1142999"/>
            <a:chExt cx="1447800" cy="1297229"/>
          </a:xfrm>
        </p:grpSpPr>
        <p:pic>
          <p:nvPicPr>
            <p:cNvPr id="12" name="Picture 2" descr="C:\Users\Meishing\Dropbox\meizhouhuayu\pics\38.18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 l="29167" r="58333"/>
            <a:stretch>
              <a:fillRect/>
            </a:stretch>
          </p:blipFill>
          <p:spPr bwMode="auto">
            <a:xfrm>
              <a:off x="228600" y="1142999"/>
              <a:ext cx="1447800" cy="1297229"/>
            </a:xfrm>
            <a:prstGeom prst="rect">
              <a:avLst/>
            </a:prstGeom>
            <a:noFill/>
          </p:spPr>
        </p:pic>
        <p:sp>
          <p:nvSpPr>
            <p:cNvPr id="30" name="Rectangle 29"/>
            <p:cNvSpPr/>
            <p:nvPr/>
          </p:nvSpPr>
          <p:spPr>
            <a:xfrm>
              <a:off x="1066800" y="1676400"/>
              <a:ext cx="3048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reeform 24"/>
          <p:cNvSpPr>
            <a:spLocks/>
          </p:cNvSpPr>
          <p:nvPr/>
        </p:nvSpPr>
        <p:spPr bwMode="auto">
          <a:xfrm>
            <a:off x="2362200" y="990600"/>
            <a:ext cx="1249058" cy="222829"/>
          </a:xfrm>
          <a:custGeom>
            <a:avLst/>
            <a:gdLst>
              <a:gd name="T0" fmla="*/ 2147483647 w 4041"/>
              <a:gd name="T1" fmla="*/ 1267271 h 698"/>
              <a:gd name="T2" fmla="*/ 2147483647 w 4041"/>
              <a:gd name="T3" fmla="*/ 6969990 h 698"/>
              <a:gd name="T4" fmla="*/ 2147483647 w 4041"/>
              <a:gd name="T5" fmla="*/ 20277128 h 698"/>
              <a:gd name="T6" fmla="*/ 2147483647 w 4041"/>
              <a:gd name="T7" fmla="*/ 37385283 h 698"/>
              <a:gd name="T8" fmla="*/ 2147483647 w 4041"/>
              <a:gd name="T9" fmla="*/ 76672268 h 698"/>
              <a:gd name="T10" fmla="*/ 2147483647 w 4041"/>
              <a:gd name="T11" fmla="*/ 115324834 h 698"/>
              <a:gd name="T12" fmla="*/ 2147483647 w 4041"/>
              <a:gd name="T13" fmla="*/ 147008184 h 698"/>
              <a:gd name="T14" fmla="*/ 2147483647 w 4041"/>
              <a:gd name="T15" fmla="*/ 173621657 h 698"/>
              <a:gd name="T16" fmla="*/ 2147483647 w 4041"/>
              <a:gd name="T17" fmla="*/ 195799684 h 698"/>
              <a:gd name="T18" fmla="*/ 2147483647 w 4041"/>
              <a:gd name="T19" fmla="*/ 212907883 h 698"/>
              <a:gd name="T20" fmla="*/ 2147483647 w 4041"/>
              <a:gd name="T21" fmla="*/ 223680477 h 698"/>
              <a:gd name="T22" fmla="*/ 2147483647 w 4041"/>
              <a:gd name="T23" fmla="*/ 229383194 h 698"/>
              <a:gd name="T24" fmla="*/ 2147483647 w 4041"/>
              <a:gd name="T25" fmla="*/ 235719545 h 698"/>
              <a:gd name="T26" fmla="*/ 1968527409 w 4041"/>
              <a:gd name="T27" fmla="*/ 249026680 h 698"/>
              <a:gd name="T28" fmla="*/ 1692707298 w 4041"/>
              <a:gd name="T29" fmla="*/ 267402099 h 698"/>
              <a:gd name="T30" fmla="*/ 1401143484 w 4041"/>
              <a:gd name="T31" fmla="*/ 292748302 h 698"/>
              <a:gd name="T32" fmla="*/ 1189555171 w 4041"/>
              <a:gd name="T33" fmla="*/ 314926329 h 698"/>
              <a:gd name="T34" fmla="*/ 983004335 w 4041"/>
              <a:gd name="T35" fmla="*/ 339005261 h 698"/>
              <a:gd name="T36" fmla="*/ 748745591 w 4041"/>
              <a:gd name="T37" fmla="*/ 370687815 h 698"/>
              <a:gd name="T38" fmla="*/ 487409416 w 4041"/>
              <a:gd name="T39" fmla="*/ 409974788 h 698"/>
              <a:gd name="T40" fmla="*/ 378466340 w 4041"/>
              <a:gd name="T41" fmla="*/ 427716672 h 698"/>
              <a:gd name="T42" fmla="*/ 336274694 w 4041"/>
              <a:gd name="T43" fmla="*/ 436588360 h 698"/>
              <a:gd name="T44" fmla="*/ 304788083 w 4041"/>
              <a:gd name="T45" fmla="*/ 441023806 h 698"/>
              <a:gd name="T46" fmla="*/ 283377219 w 4041"/>
              <a:gd name="T47" fmla="*/ 442291077 h 698"/>
              <a:gd name="T48" fmla="*/ 246853131 w 4041"/>
              <a:gd name="T49" fmla="*/ 441023806 h 698"/>
              <a:gd name="T50" fmla="*/ 203402066 w 4041"/>
              <a:gd name="T51" fmla="*/ 434053820 h 698"/>
              <a:gd name="T52" fmla="*/ 159951050 w 4041"/>
              <a:gd name="T53" fmla="*/ 420746685 h 698"/>
              <a:gd name="T54" fmla="*/ 116499241 w 4041"/>
              <a:gd name="T55" fmla="*/ 401103099 h 698"/>
              <a:gd name="T56" fmla="*/ 70529462 w 4041"/>
              <a:gd name="T57" fmla="*/ 379559504 h 698"/>
              <a:gd name="T58" fmla="*/ 34005362 w 4041"/>
              <a:gd name="T59" fmla="*/ 358648747 h 698"/>
              <a:gd name="T60" fmla="*/ 10075750 w 4041"/>
              <a:gd name="T61" fmla="*/ 339005261 h 698"/>
              <a:gd name="T62" fmla="*/ 0 w 4041"/>
              <a:gd name="T63" fmla="*/ 319995410 h 698"/>
              <a:gd name="T64" fmla="*/ 2518739 w 4041"/>
              <a:gd name="T65" fmla="*/ 307322707 h 698"/>
              <a:gd name="T66" fmla="*/ 14483943 w 4041"/>
              <a:gd name="T67" fmla="*/ 299084654 h 698"/>
              <a:gd name="T68" fmla="*/ 35264731 w 4041"/>
              <a:gd name="T69" fmla="*/ 289580126 h 698"/>
              <a:gd name="T70" fmla="*/ 66751355 w 4041"/>
              <a:gd name="T71" fmla="*/ 280709234 h 698"/>
              <a:gd name="T72" fmla="*/ 286526039 w 4041"/>
              <a:gd name="T73" fmla="*/ 254095761 h 698"/>
              <a:gd name="T74" fmla="*/ 554790034 w 4041"/>
              <a:gd name="T75" fmla="*/ 223680477 h 698"/>
              <a:gd name="T76" fmla="*/ 809829362 w 4041"/>
              <a:gd name="T77" fmla="*/ 193264347 h 698"/>
              <a:gd name="T78" fmla="*/ 1052904485 w 4041"/>
              <a:gd name="T79" fmla="*/ 164116334 h 698"/>
              <a:gd name="T80" fmla="*/ 1284014211 w 4041"/>
              <a:gd name="T81" fmla="*/ 136235590 h 698"/>
              <a:gd name="T82" fmla="*/ 1500640001 w 4041"/>
              <a:gd name="T83" fmla="*/ 107721212 h 698"/>
              <a:gd name="T84" fmla="*/ 1704672496 w 4041"/>
              <a:gd name="T85" fmla="*/ 79840444 h 698"/>
              <a:gd name="T86" fmla="*/ 1895479233 w 4041"/>
              <a:gd name="T87" fmla="*/ 53226971 h 698"/>
              <a:gd name="T88" fmla="*/ 1987418741 w 4041"/>
              <a:gd name="T89" fmla="*/ 37385283 h 698"/>
              <a:gd name="T90" fmla="*/ 2044094323 w 4041"/>
              <a:gd name="T91" fmla="*/ 27880756 h 698"/>
              <a:gd name="T92" fmla="*/ 2093843772 w 4041"/>
              <a:gd name="T93" fmla="*/ 19009857 h 698"/>
              <a:gd name="T94" fmla="*/ 2138554157 w 4041"/>
              <a:gd name="T95" fmla="*/ 12039071 h 698"/>
              <a:gd name="T96" fmla="*/ 2147483647 w 4041"/>
              <a:gd name="T97" fmla="*/ 6969990 h 698"/>
              <a:gd name="T98" fmla="*/ 2147483647 w 4041"/>
              <a:gd name="T99" fmla="*/ 1900906 h 698"/>
              <a:gd name="T100" fmla="*/ 2147483647 w 4041"/>
              <a:gd name="T101" fmla="*/ 0 h 698"/>
              <a:gd name="T102" fmla="*/ 2147483647 w 4041"/>
              <a:gd name="T103" fmla="*/ 0 h 69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41"/>
              <a:gd name="T157" fmla="*/ 0 h 698"/>
              <a:gd name="T158" fmla="*/ 4041 w 4041"/>
              <a:gd name="T159" fmla="*/ 698 h 69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41" h="698">
                <a:moveTo>
                  <a:pt x="3596" y="0"/>
                </a:moveTo>
                <a:lnTo>
                  <a:pt x="3600" y="0"/>
                </a:lnTo>
                <a:lnTo>
                  <a:pt x="3605" y="0"/>
                </a:lnTo>
                <a:lnTo>
                  <a:pt x="3611" y="2"/>
                </a:lnTo>
                <a:lnTo>
                  <a:pt x="3621" y="3"/>
                </a:lnTo>
                <a:lnTo>
                  <a:pt x="3628" y="5"/>
                </a:lnTo>
                <a:lnTo>
                  <a:pt x="3640" y="9"/>
                </a:lnTo>
                <a:lnTo>
                  <a:pt x="3652" y="11"/>
                </a:lnTo>
                <a:lnTo>
                  <a:pt x="3665" y="15"/>
                </a:lnTo>
                <a:lnTo>
                  <a:pt x="3678" y="21"/>
                </a:lnTo>
                <a:lnTo>
                  <a:pt x="3694" y="27"/>
                </a:lnTo>
                <a:lnTo>
                  <a:pt x="3711" y="32"/>
                </a:lnTo>
                <a:lnTo>
                  <a:pt x="3728" y="38"/>
                </a:lnTo>
                <a:lnTo>
                  <a:pt x="3747" y="44"/>
                </a:lnTo>
                <a:lnTo>
                  <a:pt x="3767" y="51"/>
                </a:lnTo>
                <a:lnTo>
                  <a:pt x="3788" y="59"/>
                </a:lnTo>
                <a:lnTo>
                  <a:pt x="3811" y="69"/>
                </a:lnTo>
                <a:lnTo>
                  <a:pt x="3838" y="86"/>
                </a:lnTo>
                <a:lnTo>
                  <a:pt x="3865" y="105"/>
                </a:lnTo>
                <a:lnTo>
                  <a:pt x="3890" y="121"/>
                </a:lnTo>
                <a:lnTo>
                  <a:pt x="3911" y="138"/>
                </a:lnTo>
                <a:lnTo>
                  <a:pt x="3932" y="153"/>
                </a:lnTo>
                <a:lnTo>
                  <a:pt x="3951" y="169"/>
                </a:lnTo>
                <a:lnTo>
                  <a:pt x="3968" y="182"/>
                </a:lnTo>
                <a:lnTo>
                  <a:pt x="3984" y="195"/>
                </a:lnTo>
                <a:lnTo>
                  <a:pt x="3997" y="209"/>
                </a:lnTo>
                <a:lnTo>
                  <a:pt x="4009" y="220"/>
                </a:lnTo>
                <a:lnTo>
                  <a:pt x="4018" y="232"/>
                </a:lnTo>
                <a:lnTo>
                  <a:pt x="4026" y="243"/>
                </a:lnTo>
                <a:lnTo>
                  <a:pt x="4034" y="255"/>
                </a:lnTo>
                <a:lnTo>
                  <a:pt x="4037" y="265"/>
                </a:lnTo>
                <a:lnTo>
                  <a:pt x="4039" y="274"/>
                </a:lnTo>
                <a:lnTo>
                  <a:pt x="4041" y="282"/>
                </a:lnTo>
                <a:lnTo>
                  <a:pt x="4039" y="291"/>
                </a:lnTo>
                <a:lnTo>
                  <a:pt x="4035" y="301"/>
                </a:lnTo>
                <a:lnTo>
                  <a:pt x="4030" y="309"/>
                </a:lnTo>
                <a:lnTo>
                  <a:pt x="4024" y="316"/>
                </a:lnTo>
                <a:lnTo>
                  <a:pt x="4016" y="324"/>
                </a:lnTo>
                <a:lnTo>
                  <a:pt x="4007" y="330"/>
                </a:lnTo>
                <a:lnTo>
                  <a:pt x="3995" y="336"/>
                </a:lnTo>
                <a:lnTo>
                  <a:pt x="3982" y="339"/>
                </a:lnTo>
                <a:lnTo>
                  <a:pt x="3968" y="345"/>
                </a:lnTo>
                <a:lnTo>
                  <a:pt x="3951" y="349"/>
                </a:lnTo>
                <a:lnTo>
                  <a:pt x="3934" y="353"/>
                </a:lnTo>
                <a:lnTo>
                  <a:pt x="3916" y="355"/>
                </a:lnTo>
                <a:lnTo>
                  <a:pt x="3895" y="359"/>
                </a:lnTo>
                <a:lnTo>
                  <a:pt x="3874" y="361"/>
                </a:lnTo>
                <a:lnTo>
                  <a:pt x="3851" y="362"/>
                </a:lnTo>
                <a:lnTo>
                  <a:pt x="3828" y="364"/>
                </a:lnTo>
                <a:lnTo>
                  <a:pt x="3732" y="366"/>
                </a:lnTo>
                <a:lnTo>
                  <a:pt x="3636" y="368"/>
                </a:lnTo>
                <a:lnTo>
                  <a:pt x="3536" y="372"/>
                </a:lnTo>
                <a:lnTo>
                  <a:pt x="3436" y="376"/>
                </a:lnTo>
                <a:lnTo>
                  <a:pt x="3335" y="382"/>
                </a:lnTo>
                <a:lnTo>
                  <a:pt x="3231" y="386"/>
                </a:lnTo>
                <a:lnTo>
                  <a:pt x="3126" y="393"/>
                </a:lnTo>
                <a:lnTo>
                  <a:pt x="3018" y="399"/>
                </a:lnTo>
                <a:lnTo>
                  <a:pt x="2911" y="405"/>
                </a:lnTo>
                <a:lnTo>
                  <a:pt x="2801" y="412"/>
                </a:lnTo>
                <a:lnTo>
                  <a:pt x="2688" y="422"/>
                </a:lnTo>
                <a:lnTo>
                  <a:pt x="2575" y="430"/>
                </a:lnTo>
                <a:lnTo>
                  <a:pt x="2461" y="439"/>
                </a:lnTo>
                <a:lnTo>
                  <a:pt x="2344" y="451"/>
                </a:lnTo>
                <a:lnTo>
                  <a:pt x="2225" y="462"/>
                </a:lnTo>
                <a:lnTo>
                  <a:pt x="2106" y="474"/>
                </a:lnTo>
                <a:lnTo>
                  <a:pt x="2037" y="480"/>
                </a:lnTo>
                <a:lnTo>
                  <a:pt x="1964" y="487"/>
                </a:lnTo>
                <a:lnTo>
                  <a:pt x="1889" y="497"/>
                </a:lnTo>
                <a:lnTo>
                  <a:pt x="1811" y="505"/>
                </a:lnTo>
                <a:lnTo>
                  <a:pt x="1730" y="514"/>
                </a:lnTo>
                <a:lnTo>
                  <a:pt x="1647" y="524"/>
                </a:lnTo>
                <a:lnTo>
                  <a:pt x="1561" y="535"/>
                </a:lnTo>
                <a:lnTo>
                  <a:pt x="1471" y="547"/>
                </a:lnTo>
                <a:lnTo>
                  <a:pt x="1381" y="558"/>
                </a:lnTo>
                <a:lnTo>
                  <a:pt x="1285" y="572"/>
                </a:lnTo>
                <a:lnTo>
                  <a:pt x="1189" y="585"/>
                </a:lnTo>
                <a:lnTo>
                  <a:pt x="1089" y="601"/>
                </a:lnTo>
                <a:lnTo>
                  <a:pt x="987" y="614"/>
                </a:lnTo>
                <a:lnTo>
                  <a:pt x="881" y="631"/>
                </a:lnTo>
                <a:lnTo>
                  <a:pt x="774" y="647"/>
                </a:lnTo>
                <a:lnTo>
                  <a:pt x="665" y="664"/>
                </a:lnTo>
                <a:lnTo>
                  <a:pt x="641" y="668"/>
                </a:lnTo>
                <a:lnTo>
                  <a:pt x="620" y="673"/>
                </a:lnTo>
                <a:lnTo>
                  <a:pt x="601" y="675"/>
                </a:lnTo>
                <a:lnTo>
                  <a:pt x="582" y="679"/>
                </a:lnTo>
                <a:lnTo>
                  <a:pt x="565" y="683"/>
                </a:lnTo>
                <a:lnTo>
                  <a:pt x="549" y="685"/>
                </a:lnTo>
                <a:lnTo>
                  <a:pt x="534" y="689"/>
                </a:lnTo>
                <a:lnTo>
                  <a:pt x="519" y="691"/>
                </a:lnTo>
                <a:lnTo>
                  <a:pt x="505" y="693"/>
                </a:lnTo>
                <a:lnTo>
                  <a:pt x="494" y="695"/>
                </a:lnTo>
                <a:lnTo>
                  <a:pt x="484" y="696"/>
                </a:lnTo>
                <a:lnTo>
                  <a:pt x="473" y="696"/>
                </a:lnTo>
                <a:lnTo>
                  <a:pt x="465" y="698"/>
                </a:lnTo>
                <a:lnTo>
                  <a:pt x="457" y="698"/>
                </a:lnTo>
                <a:lnTo>
                  <a:pt x="450" y="698"/>
                </a:lnTo>
                <a:lnTo>
                  <a:pt x="444" y="698"/>
                </a:lnTo>
                <a:lnTo>
                  <a:pt x="426" y="698"/>
                </a:lnTo>
                <a:lnTo>
                  <a:pt x="409" y="698"/>
                </a:lnTo>
                <a:lnTo>
                  <a:pt x="392" y="696"/>
                </a:lnTo>
                <a:lnTo>
                  <a:pt x="375" y="695"/>
                </a:lnTo>
                <a:lnTo>
                  <a:pt x="357" y="693"/>
                </a:lnTo>
                <a:lnTo>
                  <a:pt x="340" y="689"/>
                </a:lnTo>
                <a:lnTo>
                  <a:pt x="323" y="685"/>
                </a:lnTo>
                <a:lnTo>
                  <a:pt x="306" y="681"/>
                </a:lnTo>
                <a:lnTo>
                  <a:pt x="288" y="677"/>
                </a:lnTo>
                <a:lnTo>
                  <a:pt x="271" y="672"/>
                </a:lnTo>
                <a:lnTo>
                  <a:pt x="254" y="664"/>
                </a:lnTo>
                <a:lnTo>
                  <a:pt x="236" y="658"/>
                </a:lnTo>
                <a:lnTo>
                  <a:pt x="219" y="650"/>
                </a:lnTo>
                <a:lnTo>
                  <a:pt x="202" y="643"/>
                </a:lnTo>
                <a:lnTo>
                  <a:pt x="185" y="633"/>
                </a:lnTo>
                <a:lnTo>
                  <a:pt x="167" y="624"/>
                </a:lnTo>
                <a:lnTo>
                  <a:pt x="146" y="614"/>
                </a:lnTo>
                <a:lnTo>
                  <a:pt x="129" y="606"/>
                </a:lnTo>
                <a:lnTo>
                  <a:pt x="112" y="599"/>
                </a:lnTo>
                <a:lnTo>
                  <a:pt x="94" y="589"/>
                </a:lnTo>
                <a:lnTo>
                  <a:pt x="79" y="581"/>
                </a:lnTo>
                <a:lnTo>
                  <a:pt x="66" y="574"/>
                </a:lnTo>
                <a:lnTo>
                  <a:pt x="54" y="566"/>
                </a:lnTo>
                <a:lnTo>
                  <a:pt x="43" y="558"/>
                </a:lnTo>
                <a:lnTo>
                  <a:pt x="33" y="551"/>
                </a:lnTo>
                <a:lnTo>
                  <a:pt x="23" y="543"/>
                </a:lnTo>
                <a:lnTo>
                  <a:pt x="16" y="535"/>
                </a:lnTo>
                <a:lnTo>
                  <a:pt x="10" y="528"/>
                </a:lnTo>
                <a:lnTo>
                  <a:pt x="6" y="520"/>
                </a:lnTo>
                <a:lnTo>
                  <a:pt x="2" y="512"/>
                </a:lnTo>
                <a:lnTo>
                  <a:pt x="0" y="505"/>
                </a:lnTo>
                <a:lnTo>
                  <a:pt x="0" y="497"/>
                </a:lnTo>
                <a:lnTo>
                  <a:pt x="0" y="493"/>
                </a:lnTo>
                <a:lnTo>
                  <a:pt x="2" y="489"/>
                </a:lnTo>
                <a:lnTo>
                  <a:pt x="4" y="485"/>
                </a:lnTo>
                <a:lnTo>
                  <a:pt x="6" y="483"/>
                </a:lnTo>
                <a:lnTo>
                  <a:pt x="12" y="480"/>
                </a:lnTo>
                <a:lnTo>
                  <a:pt x="16" y="476"/>
                </a:lnTo>
                <a:lnTo>
                  <a:pt x="23" y="472"/>
                </a:lnTo>
                <a:lnTo>
                  <a:pt x="29" y="468"/>
                </a:lnTo>
                <a:lnTo>
                  <a:pt x="39" y="464"/>
                </a:lnTo>
                <a:lnTo>
                  <a:pt x="46" y="460"/>
                </a:lnTo>
                <a:lnTo>
                  <a:pt x="56" y="457"/>
                </a:lnTo>
                <a:lnTo>
                  <a:pt x="67" y="453"/>
                </a:lnTo>
                <a:lnTo>
                  <a:pt x="79" y="449"/>
                </a:lnTo>
                <a:lnTo>
                  <a:pt x="92" y="445"/>
                </a:lnTo>
                <a:lnTo>
                  <a:pt x="106" y="443"/>
                </a:lnTo>
                <a:lnTo>
                  <a:pt x="121" y="439"/>
                </a:lnTo>
                <a:lnTo>
                  <a:pt x="233" y="426"/>
                </a:lnTo>
                <a:lnTo>
                  <a:pt x="344" y="414"/>
                </a:lnTo>
                <a:lnTo>
                  <a:pt x="455" y="401"/>
                </a:lnTo>
                <a:lnTo>
                  <a:pt x="563" y="389"/>
                </a:lnTo>
                <a:lnTo>
                  <a:pt x="670" y="376"/>
                </a:lnTo>
                <a:lnTo>
                  <a:pt x="776" y="364"/>
                </a:lnTo>
                <a:lnTo>
                  <a:pt x="881" y="353"/>
                </a:lnTo>
                <a:lnTo>
                  <a:pt x="985" y="339"/>
                </a:lnTo>
                <a:lnTo>
                  <a:pt x="1087" y="328"/>
                </a:lnTo>
                <a:lnTo>
                  <a:pt x="1189" y="316"/>
                </a:lnTo>
                <a:lnTo>
                  <a:pt x="1286" y="305"/>
                </a:lnTo>
                <a:lnTo>
                  <a:pt x="1386" y="293"/>
                </a:lnTo>
                <a:lnTo>
                  <a:pt x="1482" y="282"/>
                </a:lnTo>
                <a:lnTo>
                  <a:pt x="1578" y="270"/>
                </a:lnTo>
                <a:lnTo>
                  <a:pt x="1672" y="259"/>
                </a:lnTo>
                <a:lnTo>
                  <a:pt x="1766" y="247"/>
                </a:lnTo>
                <a:lnTo>
                  <a:pt x="1859" y="236"/>
                </a:lnTo>
                <a:lnTo>
                  <a:pt x="1949" y="224"/>
                </a:lnTo>
                <a:lnTo>
                  <a:pt x="2039" y="215"/>
                </a:lnTo>
                <a:lnTo>
                  <a:pt x="2125" y="203"/>
                </a:lnTo>
                <a:lnTo>
                  <a:pt x="2214" y="192"/>
                </a:lnTo>
                <a:lnTo>
                  <a:pt x="2298" y="182"/>
                </a:lnTo>
                <a:lnTo>
                  <a:pt x="2383" y="170"/>
                </a:lnTo>
                <a:lnTo>
                  <a:pt x="2465" y="159"/>
                </a:lnTo>
                <a:lnTo>
                  <a:pt x="2548" y="149"/>
                </a:lnTo>
                <a:lnTo>
                  <a:pt x="2628" y="138"/>
                </a:lnTo>
                <a:lnTo>
                  <a:pt x="2707" y="126"/>
                </a:lnTo>
                <a:lnTo>
                  <a:pt x="2784" y="117"/>
                </a:lnTo>
                <a:lnTo>
                  <a:pt x="2861" y="105"/>
                </a:lnTo>
                <a:lnTo>
                  <a:pt x="2935" y="96"/>
                </a:lnTo>
                <a:lnTo>
                  <a:pt x="3010" y="84"/>
                </a:lnTo>
                <a:lnTo>
                  <a:pt x="3083" y="75"/>
                </a:lnTo>
                <a:lnTo>
                  <a:pt x="3108" y="69"/>
                </a:lnTo>
                <a:lnTo>
                  <a:pt x="3131" y="65"/>
                </a:lnTo>
                <a:lnTo>
                  <a:pt x="3156" y="59"/>
                </a:lnTo>
                <a:lnTo>
                  <a:pt x="3179" y="55"/>
                </a:lnTo>
                <a:lnTo>
                  <a:pt x="3202" y="51"/>
                </a:lnTo>
                <a:lnTo>
                  <a:pt x="3223" y="48"/>
                </a:lnTo>
                <a:lnTo>
                  <a:pt x="3246" y="44"/>
                </a:lnTo>
                <a:lnTo>
                  <a:pt x="3266" y="40"/>
                </a:lnTo>
                <a:lnTo>
                  <a:pt x="3287" y="36"/>
                </a:lnTo>
                <a:lnTo>
                  <a:pt x="3306" y="32"/>
                </a:lnTo>
                <a:lnTo>
                  <a:pt x="3325" y="30"/>
                </a:lnTo>
                <a:lnTo>
                  <a:pt x="3344" y="27"/>
                </a:lnTo>
                <a:lnTo>
                  <a:pt x="3362" y="25"/>
                </a:lnTo>
                <a:lnTo>
                  <a:pt x="3379" y="21"/>
                </a:lnTo>
                <a:lnTo>
                  <a:pt x="3396" y="19"/>
                </a:lnTo>
                <a:lnTo>
                  <a:pt x="3413" y="17"/>
                </a:lnTo>
                <a:lnTo>
                  <a:pt x="3429" y="15"/>
                </a:lnTo>
                <a:lnTo>
                  <a:pt x="3444" y="13"/>
                </a:lnTo>
                <a:lnTo>
                  <a:pt x="3458" y="11"/>
                </a:lnTo>
                <a:lnTo>
                  <a:pt x="3473" y="9"/>
                </a:lnTo>
                <a:lnTo>
                  <a:pt x="3486" y="7"/>
                </a:lnTo>
                <a:lnTo>
                  <a:pt x="3498" y="5"/>
                </a:lnTo>
                <a:lnTo>
                  <a:pt x="3511" y="3"/>
                </a:lnTo>
                <a:lnTo>
                  <a:pt x="3523" y="3"/>
                </a:lnTo>
                <a:lnTo>
                  <a:pt x="3534" y="2"/>
                </a:lnTo>
                <a:lnTo>
                  <a:pt x="3544" y="2"/>
                </a:lnTo>
                <a:lnTo>
                  <a:pt x="3554" y="0"/>
                </a:lnTo>
                <a:lnTo>
                  <a:pt x="3563" y="0"/>
                </a:lnTo>
                <a:lnTo>
                  <a:pt x="3573" y="0"/>
                </a:lnTo>
                <a:lnTo>
                  <a:pt x="3580" y="0"/>
                </a:lnTo>
                <a:lnTo>
                  <a:pt x="3588" y="0"/>
                </a:lnTo>
                <a:lnTo>
                  <a:pt x="3596" y="0"/>
                </a:lnTo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 i="1">
              <a:solidFill>
                <a:prstClr val="black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57400" y="685800"/>
            <a:ext cx="888562" cy="1649569"/>
            <a:chOff x="3278455" y="3354710"/>
            <a:chExt cx="888562" cy="1649569"/>
          </a:xfrm>
        </p:grpSpPr>
        <p:sp>
          <p:nvSpPr>
            <p:cNvPr id="4" name="Freeform 25"/>
            <p:cNvSpPr>
              <a:spLocks/>
            </p:cNvSpPr>
            <p:nvPr/>
          </p:nvSpPr>
          <p:spPr bwMode="auto">
            <a:xfrm>
              <a:off x="3278455" y="3354710"/>
              <a:ext cx="888562" cy="1207732"/>
            </a:xfrm>
            <a:custGeom>
              <a:avLst/>
              <a:gdLst>
                <a:gd name="T0" fmla="*/ 1535843281 w 2873"/>
                <a:gd name="T1" fmla="*/ 4408119 h 3795"/>
                <a:gd name="T2" fmla="*/ 1596368694 w 2873"/>
                <a:gd name="T3" fmla="*/ 27707273 h 3795"/>
                <a:gd name="T4" fmla="*/ 1675177743 w 2873"/>
                <a:gd name="T5" fmla="*/ 68638105 h 3795"/>
                <a:gd name="T6" fmla="*/ 1745161592 w 2873"/>
                <a:gd name="T7" fmla="*/ 109568949 h 3795"/>
                <a:gd name="T8" fmla="*/ 1787403767 w 2873"/>
                <a:gd name="T9" fmla="*/ 147351793 h 3795"/>
                <a:gd name="T10" fmla="*/ 1808208832 w 2873"/>
                <a:gd name="T11" fmla="*/ 189541961 h 3795"/>
                <a:gd name="T12" fmla="*/ 1810730658 w 2873"/>
                <a:gd name="T13" fmla="*/ 219767969 h 3795"/>
                <a:gd name="T14" fmla="*/ 1800643354 w 2873"/>
                <a:gd name="T15" fmla="*/ 234250876 h 3795"/>
                <a:gd name="T16" fmla="*/ 1786142854 w 2873"/>
                <a:gd name="T17" fmla="*/ 255031322 h 3795"/>
                <a:gd name="T18" fmla="*/ 1754618440 w 2873"/>
                <a:gd name="T19" fmla="*/ 326188099 h 3795"/>
                <a:gd name="T20" fmla="*/ 1729400179 w 2873"/>
                <a:gd name="T21" fmla="*/ 377194502 h 3795"/>
                <a:gd name="T22" fmla="*/ 1684636179 w 2873"/>
                <a:gd name="T23" fmla="*/ 489282198 h 3795"/>
                <a:gd name="T24" fmla="*/ 1627892314 w 2873"/>
                <a:gd name="T25" fmla="*/ 630966475 h 3795"/>
                <a:gd name="T26" fmla="*/ 1569888726 w 2873"/>
                <a:gd name="T27" fmla="*/ 762575168 h 3795"/>
                <a:gd name="T28" fmla="*/ 1511254683 w 2873"/>
                <a:gd name="T29" fmla="*/ 884738547 h 3795"/>
                <a:gd name="T30" fmla="*/ 1453250301 w 2873"/>
                <a:gd name="T31" fmla="*/ 996826143 h 3795"/>
                <a:gd name="T32" fmla="*/ 1395246714 w 2873"/>
                <a:gd name="T33" fmla="*/ 1100098299 h 3795"/>
                <a:gd name="T34" fmla="*/ 1324002746 w 2873"/>
                <a:gd name="T35" fmla="*/ 1219741988 h 3795"/>
                <a:gd name="T36" fmla="*/ 1194123940 w 2873"/>
                <a:gd name="T37" fmla="*/ 1422508252 h 3795"/>
                <a:gd name="T38" fmla="*/ 1063615472 w 2873"/>
                <a:gd name="T39" fmla="*/ 1606382697 h 3795"/>
                <a:gd name="T40" fmla="*/ 935628830 w 2873"/>
                <a:gd name="T41" fmla="*/ 1774514489 h 3795"/>
                <a:gd name="T42" fmla="*/ 834752611 w 2873"/>
                <a:gd name="T43" fmla="*/ 1877155779 h 3795"/>
                <a:gd name="T44" fmla="*/ 733244944 w 2873"/>
                <a:gd name="T45" fmla="*/ 1972871048 h 3795"/>
                <a:gd name="T46" fmla="*/ 631738269 w 2873"/>
                <a:gd name="T47" fmla="*/ 2058511527 h 3795"/>
                <a:gd name="T48" fmla="*/ 530231595 w 2873"/>
                <a:gd name="T49" fmla="*/ 2134705699 h 3795"/>
                <a:gd name="T50" fmla="*/ 428094463 w 2873"/>
                <a:gd name="T51" fmla="*/ 2147483647 h 3795"/>
                <a:gd name="T52" fmla="*/ 326587689 w 2873"/>
                <a:gd name="T53" fmla="*/ 2147483647 h 3795"/>
                <a:gd name="T54" fmla="*/ 249038362 w 2873"/>
                <a:gd name="T55" fmla="*/ 2147483647 h 3795"/>
                <a:gd name="T56" fmla="*/ 193556551 w 2873"/>
                <a:gd name="T57" fmla="*/ 2147483647 h 3795"/>
                <a:gd name="T58" fmla="*/ 146270725 w 2873"/>
                <a:gd name="T59" fmla="*/ 2147483647 h 3795"/>
                <a:gd name="T60" fmla="*/ 105289463 w 2873"/>
                <a:gd name="T61" fmla="*/ 2147483647 h 3795"/>
                <a:gd name="T62" fmla="*/ 73765819 w 2873"/>
                <a:gd name="T63" fmla="*/ 2147483647 h 3795"/>
                <a:gd name="T64" fmla="*/ 49177208 w 2873"/>
                <a:gd name="T65" fmla="*/ 2147483647 h 3795"/>
                <a:gd name="T66" fmla="*/ 31523632 w 2873"/>
                <a:gd name="T67" fmla="*/ 2147483647 h 3795"/>
                <a:gd name="T68" fmla="*/ 13240387 w 2873"/>
                <a:gd name="T69" fmla="*/ 2147483647 h 3795"/>
                <a:gd name="T70" fmla="*/ 0 w 2873"/>
                <a:gd name="T71" fmla="*/ 2147483647 h 3795"/>
                <a:gd name="T72" fmla="*/ 232016036 w 2873"/>
                <a:gd name="T73" fmla="*/ 2147483647 h 3795"/>
                <a:gd name="T74" fmla="*/ 500599345 w 2873"/>
                <a:gd name="T75" fmla="*/ 1949572699 h 3795"/>
                <a:gd name="T76" fmla="*/ 742072129 w 2873"/>
                <a:gd name="T77" fmla="*/ 1711543875 h 3795"/>
                <a:gd name="T78" fmla="*/ 952651155 w 2873"/>
                <a:gd name="T79" fmla="*/ 1456512256 h 3795"/>
                <a:gd name="T80" fmla="*/ 1134859440 w 2873"/>
                <a:gd name="T81" fmla="*/ 1186997333 h 3795"/>
                <a:gd name="T82" fmla="*/ 1289956506 w 2873"/>
                <a:gd name="T83" fmla="*/ 904259643 h 3795"/>
                <a:gd name="T84" fmla="*/ 1390203062 w 2873"/>
                <a:gd name="T85" fmla="*/ 661192433 h 3795"/>
                <a:gd name="T86" fmla="*/ 1434967063 w 2873"/>
                <a:gd name="T87" fmla="*/ 507543946 h 3795"/>
                <a:gd name="T88" fmla="*/ 1460816574 w 2873"/>
                <a:gd name="T89" fmla="*/ 372157107 h 3795"/>
                <a:gd name="T90" fmla="*/ 1466490682 w 2873"/>
                <a:gd name="T91" fmla="*/ 258809368 h 3795"/>
                <a:gd name="T92" fmla="*/ 1459555661 w 2873"/>
                <a:gd name="T93" fmla="*/ 130349394 h 3795"/>
                <a:gd name="T94" fmla="*/ 1445054367 w 2873"/>
                <a:gd name="T95" fmla="*/ 103901458 h 3795"/>
                <a:gd name="T96" fmla="*/ 1434336606 w 2873"/>
                <a:gd name="T97" fmla="*/ 73675500 h 3795"/>
                <a:gd name="T98" fmla="*/ 1437488889 w 2873"/>
                <a:gd name="T99" fmla="*/ 37152785 h 3795"/>
                <a:gd name="T100" fmla="*/ 1454511214 w 2873"/>
                <a:gd name="T101" fmla="*/ 11964213 h 3795"/>
                <a:gd name="T102" fmla="*/ 1483513802 w 2873"/>
                <a:gd name="T103" fmla="*/ 0 h 37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73"/>
                <a:gd name="T157" fmla="*/ 0 h 3795"/>
                <a:gd name="T158" fmla="*/ 2873 w 2873"/>
                <a:gd name="T159" fmla="*/ 3795 h 379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73" h="3795">
                  <a:moveTo>
                    <a:pt x="2378" y="0"/>
                  </a:moveTo>
                  <a:lnTo>
                    <a:pt x="2390" y="0"/>
                  </a:lnTo>
                  <a:lnTo>
                    <a:pt x="2403" y="2"/>
                  </a:lnTo>
                  <a:lnTo>
                    <a:pt x="2419" y="4"/>
                  </a:lnTo>
                  <a:lnTo>
                    <a:pt x="2436" y="7"/>
                  </a:lnTo>
                  <a:lnTo>
                    <a:pt x="2453" y="13"/>
                  </a:lnTo>
                  <a:lnTo>
                    <a:pt x="2470" y="19"/>
                  </a:lnTo>
                  <a:lnTo>
                    <a:pt x="2490" y="25"/>
                  </a:lnTo>
                  <a:lnTo>
                    <a:pt x="2511" y="34"/>
                  </a:lnTo>
                  <a:lnTo>
                    <a:pt x="2532" y="44"/>
                  </a:lnTo>
                  <a:lnTo>
                    <a:pt x="2555" y="54"/>
                  </a:lnTo>
                  <a:lnTo>
                    <a:pt x="2580" y="65"/>
                  </a:lnTo>
                  <a:lnTo>
                    <a:pt x="2603" y="78"/>
                  </a:lnTo>
                  <a:lnTo>
                    <a:pt x="2630" y="94"/>
                  </a:lnTo>
                  <a:lnTo>
                    <a:pt x="2657" y="109"/>
                  </a:lnTo>
                  <a:lnTo>
                    <a:pt x="2683" y="126"/>
                  </a:lnTo>
                  <a:lnTo>
                    <a:pt x="2712" y="144"/>
                  </a:lnTo>
                  <a:lnTo>
                    <a:pt x="2731" y="153"/>
                  </a:lnTo>
                  <a:lnTo>
                    <a:pt x="2751" y="165"/>
                  </a:lnTo>
                  <a:lnTo>
                    <a:pt x="2768" y="174"/>
                  </a:lnTo>
                  <a:lnTo>
                    <a:pt x="2783" y="186"/>
                  </a:lnTo>
                  <a:lnTo>
                    <a:pt x="2799" y="197"/>
                  </a:lnTo>
                  <a:lnTo>
                    <a:pt x="2812" y="209"/>
                  </a:lnTo>
                  <a:lnTo>
                    <a:pt x="2824" y="222"/>
                  </a:lnTo>
                  <a:lnTo>
                    <a:pt x="2835" y="234"/>
                  </a:lnTo>
                  <a:lnTo>
                    <a:pt x="2843" y="247"/>
                  </a:lnTo>
                  <a:lnTo>
                    <a:pt x="2852" y="261"/>
                  </a:lnTo>
                  <a:lnTo>
                    <a:pt x="2858" y="274"/>
                  </a:lnTo>
                  <a:lnTo>
                    <a:pt x="2864" y="288"/>
                  </a:lnTo>
                  <a:lnTo>
                    <a:pt x="2868" y="301"/>
                  </a:lnTo>
                  <a:lnTo>
                    <a:pt x="2872" y="317"/>
                  </a:lnTo>
                  <a:lnTo>
                    <a:pt x="2873" y="332"/>
                  </a:lnTo>
                  <a:lnTo>
                    <a:pt x="2873" y="347"/>
                  </a:lnTo>
                  <a:lnTo>
                    <a:pt x="2872" y="349"/>
                  </a:lnTo>
                  <a:lnTo>
                    <a:pt x="2870" y="353"/>
                  </a:lnTo>
                  <a:lnTo>
                    <a:pt x="2864" y="361"/>
                  </a:lnTo>
                  <a:lnTo>
                    <a:pt x="2862" y="363"/>
                  </a:lnTo>
                  <a:lnTo>
                    <a:pt x="2860" y="368"/>
                  </a:lnTo>
                  <a:lnTo>
                    <a:pt x="2856" y="372"/>
                  </a:lnTo>
                  <a:lnTo>
                    <a:pt x="2852" y="378"/>
                  </a:lnTo>
                  <a:lnTo>
                    <a:pt x="2849" y="384"/>
                  </a:lnTo>
                  <a:lnTo>
                    <a:pt x="2843" y="389"/>
                  </a:lnTo>
                  <a:lnTo>
                    <a:pt x="2839" y="397"/>
                  </a:lnTo>
                  <a:lnTo>
                    <a:pt x="2833" y="405"/>
                  </a:lnTo>
                  <a:lnTo>
                    <a:pt x="2825" y="426"/>
                  </a:lnTo>
                  <a:lnTo>
                    <a:pt x="2814" y="451"/>
                  </a:lnTo>
                  <a:lnTo>
                    <a:pt x="2802" y="476"/>
                  </a:lnTo>
                  <a:lnTo>
                    <a:pt x="2789" y="505"/>
                  </a:lnTo>
                  <a:lnTo>
                    <a:pt x="2783" y="518"/>
                  </a:lnTo>
                  <a:lnTo>
                    <a:pt x="2776" y="533"/>
                  </a:lnTo>
                  <a:lnTo>
                    <a:pt x="2768" y="549"/>
                  </a:lnTo>
                  <a:lnTo>
                    <a:pt x="2760" y="566"/>
                  </a:lnTo>
                  <a:lnTo>
                    <a:pt x="2751" y="581"/>
                  </a:lnTo>
                  <a:lnTo>
                    <a:pt x="2743" y="599"/>
                  </a:lnTo>
                  <a:lnTo>
                    <a:pt x="2733" y="618"/>
                  </a:lnTo>
                  <a:lnTo>
                    <a:pt x="2724" y="635"/>
                  </a:lnTo>
                  <a:lnTo>
                    <a:pt x="2706" y="683"/>
                  </a:lnTo>
                  <a:lnTo>
                    <a:pt x="2689" y="731"/>
                  </a:lnTo>
                  <a:lnTo>
                    <a:pt x="2672" y="777"/>
                  </a:lnTo>
                  <a:lnTo>
                    <a:pt x="2653" y="823"/>
                  </a:lnTo>
                  <a:lnTo>
                    <a:pt x="2635" y="869"/>
                  </a:lnTo>
                  <a:lnTo>
                    <a:pt x="2618" y="914"/>
                  </a:lnTo>
                  <a:lnTo>
                    <a:pt x="2599" y="958"/>
                  </a:lnTo>
                  <a:lnTo>
                    <a:pt x="2582" y="1002"/>
                  </a:lnTo>
                  <a:lnTo>
                    <a:pt x="2563" y="1046"/>
                  </a:lnTo>
                  <a:lnTo>
                    <a:pt x="2545" y="1088"/>
                  </a:lnTo>
                  <a:lnTo>
                    <a:pt x="2526" y="1130"/>
                  </a:lnTo>
                  <a:lnTo>
                    <a:pt x="2509" y="1171"/>
                  </a:lnTo>
                  <a:lnTo>
                    <a:pt x="2490" y="1211"/>
                  </a:lnTo>
                  <a:lnTo>
                    <a:pt x="2472" y="1251"/>
                  </a:lnTo>
                  <a:lnTo>
                    <a:pt x="2453" y="1292"/>
                  </a:lnTo>
                  <a:lnTo>
                    <a:pt x="2436" y="1330"/>
                  </a:lnTo>
                  <a:lnTo>
                    <a:pt x="2417" y="1368"/>
                  </a:lnTo>
                  <a:lnTo>
                    <a:pt x="2397" y="1405"/>
                  </a:lnTo>
                  <a:lnTo>
                    <a:pt x="2380" y="1441"/>
                  </a:lnTo>
                  <a:lnTo>
                    <a:pt x="2361" y="1478"/>
                  </a:lnTo>
                  <a:lnTo>
                    <a:pt x="2344" y="1514"/>
                  </a:lnTo>
                  <a:lnTo>
                    <a:pt x="2324" y="1549"/>
                  </a:lnTo>
                  <a:lnTo>
                    <a:pt x="2305" y="1583"/>
                  </a:lnTo>
                  <a:lnTo>
                    <a:pt x="2288" y="1618"/>
                  </a:lnTo>
                  <a:lnTo>
                    <a:pt x="2269" y="1651"/>
                  </a:lnTo>
                  <a:lnTo>
                    <a:pt x="2250" y="1683"/>
                  </a:lnTo>
                  <a:lnTo>
                    <a:pt x="2232" y="1716"/>
                  </a:lnTo>
                  <a:lnTo>
                    <a:pt x="2213" y="1747"/>
                  </a:lnTo>
                  <a:lnTo>
                    <a:pt x="2196" y="1779"/>
                  </a:lnTo>
                  <a:lnTo>
                    <a:pt x="2177" y="1808"/>
                  </a:lnTo>
                  <a:lnTo>
                    <a:pt x="2159" y="1839"/>
                  </a:lnTo>
                  <a:lnTo>
                    <a:pt x="2140" y="1868"/>
                  </a:lnTo>
                  <a:lnTo>
                    <a:pt x="2100" y="1937"/>
                  </a:lnTo>
                  <a:lnTo>
                    <a:pt x="2060" y="2002"/>
                  </a:lnTo>
                  <a:lnTo>
                    <a:pt x="2019" y="2069"/>
                  </a:lnTo>
                  <a:lnTo>
                    <a:pt x="1977" y="2132"/>
                  </a:lnTo>
                  <a:lnTo>
                    <a:pt x="1937" y="2196"/>
                  </a:lnTo>
                  <a:lnTo>
                    <a:pt x="1894" y="2259"/>
                  </a:lnTo>
                  <a:lnTo>
                    <a:pt x="1854" y="2319"/>
                  </a:lnTo>
                  <a:lnTo>
                    <a:pt x="1812" y="2378"/>
                  </a:lnTo>
                  <a:lnTo>
                    <a:pt x="1772" y="2438"/>
                  </a:lnTo>
                  <a:lnTo>
                    <a:pt x="1729" y="2495"/>
                  </a:lnTo>
                  <a:lnTo>
                    <a:pt x="1687" y="2551"/>
                  </a:lnTo>
                  <a:lnTo>
                    <a:pt x="1647" y="2607"/>
                  </a:lnTo>
                  <a:lnTo>
                    <a:pt x="1605" y="2660"/>
                  </a:lnTo>
                  <a:lnTo>
                    <a:pt x="1564" y="2714"/>
                  </a:lnTo>
                  <a:lnTo>
                    <a:pt x="1524" y="2766"/>
                  </a:lnTo>
                  <a:lnTo>
                    <a:pt x="1484" y="2818"/>
                  </a:lnTo>
                  <a:lnTo>
                    <a:pt x="1451" y="2850"/>
                  </a:lnTo>
                  <a:lnTo>
                    <a:pt x="1420" y="2885"/>
                  </a:lnTo>
                  <a:lnTo>
                    <a:pt x="1388" y="2918"/>
                  </a:lnTo>
                  <a:lnTo>
                    <a:pt x="1355" y="2950"/>
                  </a:lnTo>
                  <a:lnTo>
                    <a:pt x="1324" y="2981"/>
                  </a:lnTo>
                  <a:lnTo>
                    <a:pt x="1292" y="3014"/>
                  </a:lnTo>
                  <a:lnTo>
                    <a:pt x="1259" y="3044"/>
                  </a:lnTo>
                  <a:lnTo>
                    <a:pt x="1228" y="3073"/>
                  </a:lnTo>
                  <a:lnTo>
                    <a:pt x="1196" y="3104"/>
                  </a:lnTo>
                  <a:lnTo>
                    <a:pt x="1163" y="3133"/>
                  </a:lnTo>
                  <a:lnTo>
                    <a:pt x="1130" y="3160"/>
                  </a:lnTo>
                  <a:lnTo>
                    <a:pt x="1100" y="3188"/>
                  </a:lnTo>
                  <a:lnTo>
                    <a:pt x="1067" y="3215"/>
                  </a:lnTo>
                  <a:lnTo>
                    <a:pt x="1034" y="3242"/>
                  </a:lnTo>
                  <a:lnTo>
                    <a:pt x="1002" y="3269"/>
                  </a:lnTo>
                  <a:lnTo>
                    <a:pt x="969" y="3294"/>
                  </a:lnTo>
                  <a:lnTo>
                    <a:pt x="938" y="3319"/>
                  </a:lnTo>
                  <a:lnTo>
                    <a:pt x="906" y="3342"/>
                  </a:lnTo>
                  <a:lnTo>
                    <a:pt x="873" y="3367"/>
                  </a:lnTo>
                  <a:lnTo>
                    <a:pt x="841" y="3390"/>
                  </a:lnTo>
                  <a:lnTo>
                    <a:pt x="808" y="3413"/>
                  </a:lnTo>
                  <a:lnTo>
                    <a:pt x="775" y="3434"/>
                  </a:lnTo>
                  <a:lnTo>
                    <a:pt x="745" y="3457"/>
                  </a:lnTo>
                  <a:lnTo>
                    <a:pt x="712" y="3478"/>
                  </a:lnTo>
                  <a:lnTo>
                    <a:pt x="679" y="3497"/>
                  </a:lnTo>
                  <a:lnTo>
                    <a:pt x="647" y="3518"/>
                  </a:lnTo>
                  <a:lnTo>
                    <a:pt x="616" y="3538"/>
                  </a:lnTo>
                  <a:lnTo>
                    <a:pt x="583" y="3557"/>
                  </a:lnTo>
                  <a:lnTo>
                    <a:pt x="551" y="3574"/>
                  </a:lnTo>
                  <a:lnTo>
                    <a:pt x="518" y="3593"/>
                  </a:lnTo>
                  <a:lnTo>
                    <a:pt x="487" y="3611"/>
                  </a:lnTo>
                  <a:lnTo>
                    <a:pt x="455" y="3626"/>
                  </a:lnTo>
                  <a:lnTo>
                    <a:pt x="436" y="3638"/>
                  </a:lnTo>
                  <a:lnTo>
                    <a:pt x="414" y="3647"/>
                  </a:lnTo>
                  <a:lnTo>
                    <a:pt x="395" y="3657"/>
                  </a:lnTo>
                  <a:lnTo>
                    <a:pt x="378" y="3666"/>
                  </a:lnTo>
                  <a:lnTo>
                    <a:pt x="359" y="3674"/>
                  </a:lnTo>
                  <a:lnTo>
                    <a:pt x="341" y="3684"/>
                  </a:lnTo>
                  <a:lnTo>
                    <a:pt x="324" y="3691"/>
                  </a:lnTo>
                  <a:lnTo>
                    <a:pt x="307" y="3701"/>
                  </a:lnTo>
                  <a:lnTo>
                    <a:pt x="292" y="3709"/>
                  </a:lnTo>
                  <a:lnTo>
                    <a:pt x="276" y="3714"/>
                  </a:lnTo>
                  <a:lnTo>
                    <a:pt x="261" y="3722"/>
                  </a:lnTo>
                  <a:lnTo>
                    <a:pt x="245" y="3730"/>
                  </a:lnTo>
                  <a:lnTo>
                    <a:pt x="232" y="3735"/>
                  </a:lnTo>
                  <a:lnTo>
                    <a:pt x="217" y="3741"/>
                  </a:lnTo>
                  <a:lnTo>
                    <a:pt x="203" y="3747"/>
                  </a:lnTo>
                  <a:lnTo>
                    <a:pt x="192" y="3753"/>
                  </a:lnTo>
                  <a:lnTo>
                    <a:pt x="178" y="3758"/>
                  </a:lnTo>
                  <a:lnTo>
                    <a:pt x="167" y="3762"/>
                  </a:lnTo>
                  <a:lnTo>
                    <a:pt x="157" y="3766"/>
                  </a:lnTo>
                  <a:lnTo>
                    <a:pt x="146" y="3770"/>
                  </a:lnTo>
                  <a:lnTo>
                    <a:pt x="136" y="3774"/>
                  </a:lnTo>
                  <a:lnTo>
                    <a:pt x="126" y="3778"/>
                  </a:lnTo>
                  <a:lnTo>
                    <a:pt x="117" y="3781"/>
                  </a:lnTo>
                  <a:lnTo>
                    <a:pt x="107" y="3783"/>
                  </a:lnTo>
                  <a:lnTo>
                    <a:pt x="100" y="3787"/>
                  </a:lnTo>
                  <a:lnTo>
                    <a:pt x="92" y="3789"/>
                  </a:lnTo>
                  <a:lnTo>
                    <a:pt x="84" y="3791"/>
                  </a:lnTo>
                  <a:lnTo>
                    <a:pt x="78" y="3791"/>
                  </a:lnTo>
                  <a:lnTo>
                    <a:pt x="73" y="3793"/>
                  </a:lnTo>
                  <a:lnTo>
                    <a:pt x="67" y="3793"/>
                  </a:lnTo>
                  <a:lnTo>
                    <a:pt x="61" y="3795"/>
                  </a:lnTo>
                  <a:lnTo>
                    <a:pt x="57" y="3795"/>
                  </a:lnTo>
                  <a:lnTo>
                    <a:pt x="50" y="3795"/>
                  </a:lnTo>
                  <a:lnTo>
                    <a:pt x="42" y="3793"/>
                  </a:lnTo>
                  <a:lnTo>
                    <a:pt x="36" y="3793"/>
                  </a:lnTo>
                  <a:lnTo>
                    <a:pt x="30" y="3791"/>
                  </a:lnTo>
                  <a:lnTo>
                    <a:pt x="25" y="3789"/>
                  </a:lnTo>
                  <a:lnTo>
                    <a:pt x="21" y="3787"/>
                  </a:lnTo>
                  <a:lnTo>
                    <a:pt x="17" y="3785"/>
                  </a:lnTo>
                  <a:lnTo>
                    <a:pt x="13" y="3781"/>
                  </a:lnTo>
                  <a:lnTo>
                    <a:pt x="7" y="3776"/>
                  </a:lnTo>
                  <a:lnTo>
                    <a:pt x="2" y="3768"/>
                  </a:lnTo>
                  <a:lnTo>
                    <a:pt x="0" y="3758"/>
                  </a:lnTo>
                  <a:lnTo>
                    <a:pt x="0" y="3749"/>
                  </a:lnTo>
                  <a:lnTo>
                    <a:pt x="94" y="3678"/>
                  </a:lnTo>
                  <a:lnTo>
                    <a:pt x="188" y="3605"/>
                  </a:lnTo>
                  <a:lnTo>
                    <a:pt x="278" y="3534"/>
                  </a:lnTo>
                  <a:lnTo>
                    <a:pt x="368" y="3461"/>
                  </a:lnTo>
                  <a:lnTo>
                    <a:pt x="459" y="3390"/>
                  </a:lnTo>
                  <a:lnTo>
                    <a:pt x="545" y="3317"/>
                  </a:lnTo>
                  <a:lnTo>
                    <a:pt x="629" y="3244"/>
                  </a:lnTo>
                  <a:lnTo>
                    <a:pt x="714" y="3169"/>
                  </a:lnTo>
                  <a:lnTo>
                    <a:pt x="794" y="3096"/>
                  </a:lnTo>
                  <a:lnTo>
                    <a:pt x="875" y="3021"/>
                  </a:lnTo>
                  <a:lnTo>
                    <a:pt x="954" y="2946"/>
                  </a:lnTo>
                  <a:lnTo>
                    <a:pt x="1029" y="2872"/>
                  </a:lnTo>
                  <a:lnTo>
                    <a:pt x="1104" y="2795"/>
                  </a:lnTo>
                  <a:lnTo>
                    <a:pt x="1177" y="2718"/>
                  </a:lnTo>
                  <a:lnTo>
                    <a:pt x="1248" y="2641"/>
                  </a:lnTo>
                  <a:lnTo>
                    <a:pt x="1315" y="2563"/>
                  </a:lnTo>
                  <a:lnTo>
                    <a:pt x="1382" y="2480"/>
                  </a:lnTo>
                  <a:lnTo>
                    <a:pt x="1447" y="2397"/>
                  </a:lnTo>
                  <a:lnTo>
                    <a:pt x="1511" y="2313"/>
                  </a:lnTo>
                  <a:lnTo>
                    <a:pt x="1572" y="2228"/>
                  </a:lnTo>
                  <a:lnTo>
                    <a:pt x="1631" y="2144"/>
                  </a:lnTo>
                  <a:lnTo>
                    <a:pt x="1689" y="2058"/>
                  </a:lnTo>
                  <a:lnTo>
                    <a:pt x="1747" y="1971"/>
                  </a:lnTo>
                  <a:lnTo>
                    <a:pt x="1800" y="1885"/>
                  </a:lnTo>
                  <a:lnTo>
                    <a:pt x="1854" y="1797"/>
                  </a:lnTo>
                  <a:lnTo>
                    <a:pt x="1904" y="1708"/>
                  </a:lnTo>
                  <a:lnTo>
                    <a:pt x="1954" y="1618"/>
                  </a:lnTo>
                  <a:lnTo>
                    <a:pt x="2000" y="1528"/>
                  </a:lnTo>
                  <a:lnTo>
                    <a:pt x="2046" y="1436"/>
                  </a:lnTo>
                  <a:lnTo>
                    <a:pt x="2088" y="1344"/>
                  </a:lnTo>
                  <a:lnTo>
                    <a:pt x="2131" y="1251"/>
                  </a:lnTo>
                  <a:lnTo>
                    <a:pt x="2171" y="1157"/>
                  </a:lnTo>
                  <a:lnTo>
                    <a:pt x="2188" y="1102"/>
                  </a:lnTo>
                  <a:lnTo>
                    <a:pt x="2205" y="1050"/>
                  </a:lnTo>
                  <a:lnTo>
                    <a:pt x="2223" y="998"/>
                  </a:lnTo>
                  <a:lnTo>
                    <a:pt x="2238" y="948"/>
                  </a:lnTo>
                  <a:lnTo>
                    <a:pt x="2252" y="900"/>
                  </a:lnTo>
                  <a:lnTo>
                    <a:pt x="2265" y="852"/>
                  </a:lnTo>
                  <a:lnTo>
                    <a:pt x="2276" y="806"/>
                  </a:lnTo>
                  <a:lnTo>
                    <a:pt x="2286" y="760"/>
                  </a:lnTo>
                  <a:lnTo>
                    <a:pt x="2296" y="716"/>
                  </a:lnTo>
                  <a:lnTo>
                    <a:pt x="2303" y="674"/>
                  </a:lnTo>
                  <a:lnTo>
                    <a:pt x="2311" y="631"/>
                  </a:lnTo>
                  <a:lnTo>
                    <a:pt x="2317" y="591"/>
                  </a:lnTo>
                  <a:lnTo>
                    <a:pt x="2321" y="551"/>
                  </a:lnTo>
                  <a:lnTo>
                    <a:pt x="2323" y="512"/>
                  </a:lnTo>
                  <a:lnTo>
                    <a:pt x="2324" y="476"/>
                  </a:lnTo>
                  <a:lnTo>
                    <a:pt x="2326" y="439"/>
                  </a:lnTo>
                  <a:lnTo>
                    <a:pt x="2326" y="411"/>
                  </a:lnTo>
                  <a:lnTo>
                    <a:pt x="2324" y="382"/>
                  </a:lnTo>
                  <a:lnTo>
                    <a:pt x="2323" y="322"/>
                  </a:lnTo>
                  <a:lnTo>
                    <a:pt x="2319" y="265"/>
                  </a:lnTo>
                  <a:lnTo>
                    <a:pt x="2317" y="236"/>
                  </a:lnTo>
                  <a:lnTo>
                    <a:pt x="2315" y="207"/>
                  </a:lnTo>
                  <a:lnTo>
                    <a:pt x="2309" y="197"/>
                  </a:lnTo>
                  <a:lnTo>
                    <a:pt x="2303" y="188"/>
                  </a:lnTo>
                  <a:lnTo>
                    <a:pt x="2300" y="180"/>
                  </a:lnTo>
                  <a:lnTo>
                    <a:pt x="2296" y="173"/>
                  </a:lnTo>
                  <a:lnTo>
                    <a:pt x="2292" y="165"/>
                  </a:lnTo>
                  <a:lnTo>
                    <a:pt x="2288" y="157"/>
                  </a:lnTo>
                  <a:lnTo>
                    <a:pt x="2282" y="146"/>
                  </a:lnTo>
                  <a:lnTo>
                    <a:pt x="2278" y="134"/>
                  </a:lnTo>
                  <a:lnTo>
                    <a:pt x="2276" y="125"/>
                  </a:lnTo>
                  <a:lnTo>
                    <a:pt x="2275" y="117"/>
                  </a:lnTo>
                  <a:lnTo>
                    <a:pt x="2275" y="109"/>
                  </a:lnTo>
                  <a:lnTo>
                    <a:pt x="2275" y="96"/>
                  </a:lnTo>
                  <a:lnTo>
                    <a:pt x="2275" y="82"/>
                  </a:lnTo>
                  <a:lnTo>
                    <a:pt x="2276" y="71"/>
                  </a:lnTo>
                  <a:lnTo>
                    <a:pt x="2280" y="59"/>
                  </a:lnTo>
                  <a:lnTo>
                    <a:pt x="2284" y="50"/>
                  </a:lnTo>
                  <a:lnTo>
                    <a:pt x="2288" y="42"/>
                  </a:lnTo>
                  <a:lnTo>
                    <a:pt x="2294" y="32"/>
                  </a:lnTo>
                  <a:lnTo>
                    <a:pt x="2300" y="27"/>
                  </a:lnTo>
                  <a:lnTo>
                    <a:pt x="2307" y="19"/>
                  </a:lnTo>
                  <a:lnTo>
                    <a:pt x="2315" y="13"/>
                  </a:lnTo>
                  <a:lnTo>
                    <a:pt x="2323" y="9"/>
                  </a:lnTo>
                  <a:lnTo>
                    <a:pt x="2332" y="6"/>
                  </a:lnTo>
                  <a:lnTo>
                    <a:pt x="2342" y="2"/>
                  </a:lnTo>
                  <a:lnTo>
                    <a:pt x="2353" y="0"/>
                  </a:lnTo>
                  <a:lnTo>
                    <a:pt x="2365" y="0"/>
                  </a:lnTo>
                  <a:lnTo>
                    <a:pt x="237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5" name="Freeform 26"/>
            <p:cNvSpPr>
              <a:spLocks/>
            </p:cNvSpPr>
            <p:nvPr/>
          </p:nvSpPr>
          <p:spPr bwMode="auto">
            <a:xfrm>
              <a:off x="3688418" y="4186816"/>
              <a:ext cx="170045" cy="817463"/>
            </a:xfrm>
            <a:custGeom>
              <a:avLst/>
              <a:gdLst>
                <a:gd name="T0" fmla="*/ 130261962 w 549"/>
                <a:gd name="T1" fmla="*/ 3777573 h 2569"/>
                <a:gd name="T2" fmla="*/ 154290411 w 549"/>
                <a:gd name="T3" fmla="*/ 20775458 h 2569"/>
                <a:gd name="T4" fmla="*/ 185907418 w 549"/>
                <a:gd name="T5" fmla="*/ 50993654 h 2569"/>
                <a:gd name="T6" fmla="*/ 225744420 w 549"/>
                <a:gd name="T7" fmla="*/ 95691357 h 2569"/>
                <a:gd name="T8" fmla="*/ 274434294 w 549"/>
                <a:gd name="T9" fmla="*/ 157386952 h 2569"/>
                <a:gd name="T10" fmla="*/ 312374703 w 549"/>
                <a:gd name="T11" fmla="*/ 212787413 h 2569"/>
                <a:gd name="T12" fmla="*/ 336403947 w 549"/>
                <a:gd name="T13" fmla="*/ 256225913 h 2569"/>
                <a:gd name="T14" fmla="*/ 347153411 w 549"/>
                <a:gd name="T15" fmla="*/ 288962484 h 2569"/>
                <a:gd name="T16" fmla="*/ 345889049 w 549"/>
                <a:gd name="T17" fmla="*/ 303442777 h 2569"/>
                <a:gd name="T18" fmla="*/ 342727348 w 549"/>
                <a:gd name="T19" fmla="*/ 320439864 h 2569"/>
                <a:gd name="T20" fmla="*/ 336403947 w 549"/>
                <a:gd name="T21" fmla="*/ 344362896 h 2569"/>
                <a:gd name="T22" fmla="*/ 328183207 w 549"/>
                <a:gd name="T23" fmla="*/ 377099466 h 2569"/>
                <a:gd name="T24" fmla="*/ 320595443 w 549"/>
                <a:gd name="T25" fmla="*/ 407317657 h 2569"/>
                <a:gd name="T26" fmla="*/ 315536404 w 549"/>
                <a:gd name="T27" fmla="*/ 443831898 h 2569"/>
                <a:gd name="T28" fmla="*/ 311110341 w 549"/>
                <a:gd name="T29" fmla="*/ 488529588 h 2569"/>
                <a:gd name="T30" fmla="*/ 307316459 w 549"/>
                <a:gd name="T31" fmla="*/ 543930000 h 2569"/>
                <a:gd name="T32" fmla="*/ 303521782 w 549"/>
                <a:gd name="T33" fmla="*/ 608143951 h 2569"/>
                <a:gd name="T34" fmla="*/ 302257420 w 549"/>
                <a:gd name="T35" fmla="*/ 681801434 h 2569"/>
                <a:gd name="T36" fmla="*/ 299727900 w 549"/>
                <a:gd name="T37" fmla="*/ 764271663 h 2569"/>
                <a:gd name="T38" fmla="*/ 299727900 w 549"/>
                <a:gd name="T39" fmla="*/ 856815614 h 2569"/>
                <a:gd name="T40" fmla="*/ 285184554 w 549"/>
                <a:gd name="T41" fmla="*/ 1315126813 h 2569"/>
                <a:gd name="T42" fmla="*/ 280757695 w 549"/>
                <a:gd name="T43" fmla="*/ 1361084487 h 2569"/>
                <a:gd name="T44" fmla="*/ 270640412 w 549"/>
                <a:gd name="T45" fmla="*/ 1412707327 h 2569"/>
                <a:gd name="T46" fmla="*/ 253567546 w 549"/>
                <a:gd name="T47" fmla="*/ 1471255319 h 2569"/>
                <a:gd name="T48" fmla="*/ 234597341 w 549"/>
                <a:gd name="T49" fmla="*/ 1531691699 h 2569"/>
                <a:gd name="T50" fmla="*/ 218788838 w 549"/>
                <a:gd name="T51" fmla="*/ 1571353420 h 2569"/>
                <a:gd name="T52" fmla="*/ 201715922 w 549"/>
                <a:gd name="T53" fmla="*/ 1599053230 h 2569"/>
                <a:gd name="T54" fmla="*/ 183377898 w 549"/>
                <a:gd name="T55" fmla="*/ 1613532729 h 2569"/>
                <a:gd name="T56" fmla="*/ 162511151 w 549"/>
                <a:gd name="T57" fmla="*/ 1617310301 h 2569"/>
                <a:gd name="T58" fmla="*/ 137217545 w 549"/>
                <a:gd name="T59" fmla="*/ 1606608372 h 2569"/>
                <a:gd name="T60" fmla="*/ 113188301 w 549"/>
                <a:gd name="T61" fmla="*/ 1583314539 h 2569"/>
                <a:gd name="T62" fmla="*/ 89792008 w 549"/>
                <a:gd name="T63" fmla="*/ 1546171199 h 2569"/>
                <a:gd name="T64" fmla="*/ 64498402 w 549"/>
                <a:gd name="T65" fmla="*/ 1487623207 h 2569"/>
                <a:gd name="T66" fmla="*/ 35410902 w 549"/>
                <a:gd name="T67" fmla="*/ 1412707327 h 2569"/>
                <a:gd name="T68" fmla="*/ 14544148 w 549"/>
                <a:gd name="T69" fmla="*/ 1351640955 h 2569"/>
                <a:gd name="T70" fmla="*/ 3793883 w 549"/>
                <a:gd name="T71" fmla="*/ 1300647313 h 2569"/>
                <a:gd name="T72" fmla="*/ 1264363 w 549"/>
                <a:gd name="T73" fmla="*/ 1267910742 h 2569"/>
                <a:gd name="T74" fmla="*/ 7587767 w 549"/>
                <a:gd name="T75" fmla="*/ 1250912862 h 2569"/>
                <a:gd name="T76" fmla="*/ 17072872 w 549"/>
                <a:gd name="T77" fmla="*/ 1225730640 h 2569"/>
                <a:gd name="T78" fmla="*/ 29087500 w 549"/>
                <a:gd name="T79" fmla="*/ 1192994863 h 2569"/>
                <a:gd name="T80" fmla="*/ 46160366 w 549"/>
                <a:gd name="T81" fmla="*/ 1150814760 h 2569"/>
                <a:gd name="T82" fmla="*/ 64498402 w 549"/>
                <a:gd name="T83" fmla="*/ 1101080309 h 2569"/>
                <a:gd name="T84" fmla="*/ 80306906 w 549"/>
                <a:gd name="T85" fmla="*/ 1039384738 h 2569"/>
                <a:gd name="T86" fmla="*/ 93585890 w 549"/>
                <a:gd name="T87" fmla="*/ 965727255 h 2569"/>
                <a:gd name="T88" fmla="*/ 105600537 w 549"/>
                <a:gd name="T89" fmla="*/ 880109447 h 2569"/>
                <a:gd name="T90" fmla="*/ 114453458 w 549"/>
                <a:gd name="T91" fmla="*/ 781899536 h 2569"/>
                <a:gd name="T92" fmla="*/ 120143883 w 549"/>
                <a:gd name="T93" fmla="*/ 672357902 h 2569"/>
                <a:gd name="T94" fmla="*/ 123938560 w 549"/>
                <a:gd name="T95" fmla="*/ 551484349 h 2569"/>
                <a:gd name="T96" fmla="*/ 123938560 w 549"/>
                <a:gd name="T97" fmla="*/ 426834017 h 2569"/>
                <a:gd name="T98" fmla="*/ 117615159 w 549"/>
                <a:gd name="T99" fmla="*/ 325476626 h 2569"/>
                <a:gd name="T100" fmla="*/ 103070992 w 549"/>
                <a:gd name="T101" fmla="*/ 222860143 h 2569"/>
                <a:gd name="T102" fmla="*/ 81571268 w 549"/>
                <a:gd name="T103" fmla="*/ 119614413 h 2569"/>
                <a:gd name="T104" fmla="*/ 59439363 w 549"/>
                <a:gd name="T105" fmla="*/ 39031742 h 2569"/>
                <a:gd name="T106" fmla="*/ 64498402 w 549"/>
                <a:gd name="T107" fmla="*/ 20775458 h 2569"/>
                <a:gd name="T108" fmla="*/ 76513024 w 549"/>
                <a:gd name="T109" fmla="*/ 8813543 h 2569"/>
                <a:gd name="T110" fmla="*/ 97379772 w 549"/>
                <a:gd name="T111" fmla="*/ 1259191 h 2569"/>
                <a:gd name="T112" fmla="*/ 117615159 w 549"/>
                <a:gd name="T113" fmla="*/ 0 h 25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49"/>
                <a:gd name="T172" fmla="*/ 0 h 2569"/>
                <a:gd name="T173" fmla="*/ 549 w 549"/>
                <a:gd name="T174" fmla="*/ 2569 h 25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49" h="2569">
                  <a:moveTo>
                    <a:pt x="186" y="0"/>
                  </a:moveTo>
                  <a:lnTo>
                    <a:pt x="192" y="0"/>
                  </a:lnTo>
                  <a:lnTo>
                    <a:pt x="198" y="2"/>
                  </a:lnTo>
                  <a:lnTo>
                    <a:pt x="206" y="6"/>
                  </a:lnTo>
                  <a:lnTo>
                    <a:pt x="213" y="12"/>
                  </a:lnTo>
                  <a:lnTo>
                    <a:pt x="223" y="18"/>
                  </a:lnTo>
                  <a:lnTo>
                    <a:pt x="233" y="25"/>
                  </a:lnTo>
                  <a:lnTo>
                    <a:pt x="244" y="33"/>
                  </a:lnTo>
                  <a:lnTo>
                    <a:pt x="256" y="43"/>
                  </a:lnTo>
                  <a:lnTo>
                    <a:pt x="267" y="54"/>
                  </a:lnTo>
                  <a:lnTo>
                    <a:pt x="281" y="68"/>
                  </a:lnTo>
                  <a:lnTo>
                    <a:pt x="294" y="81"/>
                  </a:lnTo>
                  <a:lnTo>
                    <a:pt x="309" y="98"/>
                  </a:lnTo>
                  <a:lnTo>
                    <a:pt x="325" y="114"/>
                  </a:lnTo>
                  <a:lnTo>
                    <a:pt x="342" y="133"/>
                  </a:lnTo>
                  <a:lnTo>
                    <a:pt x="357" y="152"/>
                  </a:lnTo>
                  <a:lnTo>
                    <a:pt x="376" y="173"/>
                  </a:lnTo>
                  <a:lnTo>
                    <a:pt x="398" y="200"/>
                  </a:lnTo>
                  <a:lnTo>
                    <a:pt x="417" y="227"/>
                  </a:lnTo>
                  <a:lnTo>
                    <a:pt x="434" y="250"/>
                  </a:lnTo>
                  <a:lnTo>
                    <a:pt x="451" y="275"/>
                  </a:lnTo>
                  <a:lnTo>
                    <a:pt x="467" y="296"/>
                  </a:lnTo>
                  <a:lnTo>
                    <a:pt x="480" y="317"/>
                  </a:lnTo>
                  <a:lnTo>
                    <a:pt x="494" y="338"/>
                  </a:lnTo>
                  <a:lnTo>
                    <a:pt x="505" y="357"/>
                  </a:lnTo>
                  <a:lnTo>
                    <a:pt x="517" y="375"/>
                  </a:lnTo>
                  <a:lnTo>
                    <a:pt x="524" y="392"/>
                  </a:lnTo>
                  <a:lnTo>
                    <a:pt x="532" y="407"/>
                  </a:lnTo>
                  <a:lnTo>
                    <a:pt x="538" y="421"/>
                  </a:lnTo>
                  <a:lnTo>
                    <a:pt x="544" y="434"/>
                  </a:lnTo>
                  <a:lnTo>
                    <a:pt x="547" y="448"/>
                  </a:lnTo>
                  <a:lnTo>
                    <a:pt x="549" y="459"/>
                  </a:lnTo>
                  <a:lnTo>
                    <a:pt x="549" y="469"/>
                  </a:lnTo>
                  <a:lnTo>
                    <a:pt x="549" y="473"/>
                  </a:lnTo>
                  <a:lnTo>
                    <a:pt x="549" y="476"/>
                  </a:lnTo>
                  <a:lnTo>
                    <a:pt x="547" y="482"/>
                  </a:lnTo>
                  <a:lnTo>
                    <a:pt x="547" y="488"/>
                  </a:lnTo>
                  <a:lnTo>
                    <a:pt x="545" y="494"/>
                  </a:lnTo>
                  <a:lnTo>
                    <a:pt x="544" y="501"/>
                  </a:lnTo>
                  <a:lnTo>
                    <a:pt x="542" y="509"/>
                  </a:lnTo>
                  <a:lnTo>
                    <a:pt x="540" y="517"/>
                  </a:lnTo>
                  <a:lnTo>
                    <a:pt x="538" y="526"/>
                  </a:lnTo>
                  <a:lnTo>
                    <a:pt x="536" y="536"/>
                  </a:lnTo>
                  <a:lnTo>
                    <a:pt x="532" y="547"/>
                  </a:lnTo>
                  <a:lnTo>
                    <a:pt x="530" y="559"/>
                  </a:lnTo>
                  <a:lnTo>
                    <a:pt x="526" y="572"/>
                  </a:lnTo>
                  <a:lnTo>
                    <a:pt x="522" y="586"/>
                  </a:lnTo>
                  <a:lnTo>
                    <a:pt x="519" y="599"/>
                  </a:lnTo>
                  <a:lnTo>
                    <a:pt x="515" y="615"/>
                  </a:lnTo>
                  <a:lnTo>
                    <a:pt x="513" y="624"/>
                  </a:lnTo>
                  <a:lnTo>
                    <a:pt x="509" y="636"/>
                  </a:lnTo>
                  <a:lnTo>
                    <a:pt x="507" y="647"/>
                  </a:lnTo>
                  <a:lnTo>
                    <a:pt x="505" y="661"/>
                  </a:lnTo>
                  <a:lnTo>
                    <a:pt x="503" y="674"/>
                  </a:lnTo>
                  <a:lnTo>
                    <a:pt x="501" y="689"/>
                  </a:lnTo>
                  <a:lnTo>
                    <a:pt x="499" y="705"/>
                  </a:lnTo>
                  <a:lnTo>
                    <a:pt x="497" y="720"/>
                  </a:lnTo>
                  <a:lnTo>
                    <a:pt x="496" y="739"/>
                  </a:lnTo>
                  <a:lnTo>
                    <a:pt x="494" y="757"/>
                  </a:lnTo>
                  <a:lnTo>
                    <a:pt x="492" y="776"/>
                  </a:lnTo>
                  <a:lnTo>
                    <a:pt x="490" y="797"/>
                  </a:lnTo>
                  <a:lnTo>
                    <a:pt x="488" y="818"/>
                  </a:lnTo>
                  <a:lnTo>
                    <a:pt x="486" y="841"/>
                  </a:lnTo>
                  <a:lnTo>
                    <a:pt x="486" y="864"/>
                  </a:lnTo>
                  <a:lnTo>
                    <a:pt x="484" y="887"/>
                  </a:lnTo>
                  <a:lnTo>
                    <a:pt x="482" y="912"/>
                  </a:lnTo>
                  <a:lnTo>
                    <a:pt x="482" y="939"/>
                  </a:lnTo>
                  <a:lnTo>
                    <a:pt x="480" y="966"/>
                  </a:lnTo>
                  <a:lnTo>
                    <a:pt x="480" y="993"/>
                  </a:lnTo>
                  <a:lnTo>
                    <a:pt x="478" y="1022"/>
                  </a:lnTo>
                  <a:lnTo>
                    <a:pt x="478" y="1052"/>
                  </a:lnTo>
                  <a:lnTo>
                    <a:pt x="478" y="1083"/>
                  </a:lnTo>
                  <a:lnTo>
                    <a:pt x="476" y="1114"/>
                  </a:lnTo>
                  <a:lnTo>
                    <a:pt x="476" y="1146"/>
                  </a:lnTo>
                  <a:lnTo>
                    <a:pt x="476" y="1179"/>
                  </a:lnTo>
                  <a:lnTo>
                    <a:pt x="474" y="1214"/>
                  </a:lnTo>
                  <a:lnTo>
                    <a:pt x="474" y="1250"/>
                  </a:lnTo>
                  <a:lnTo>
                    <a:pt x="474" y="1287"/>
                  </a:lnTo>
                  <a:lnTo>
                    <a:pt x="474" y="1323"/>
                  </a:lnTo>
                  <a:lnTo>
                    <a:pt x="474" y="1361"/>
                  </a:lnTo>
                  <a:lnTo>
                    <a:pt x="474" y="1400"/>
                  </a:lnTo>
                  <a:lnTo>
                    <a:pt x="463" y="1736"/>
                  </a:lnTo>
                  <a:lnTo>
                    <a:pt x="451" y="2072"/>
                  </a:lnTo>
                  <a:lnTo>
                    <a:pt x="451" y="2089"/>
                  </a:lnTo>
                  <a:lnTo>
                    <a:pt x="449" y="2106"/>
                  </a:lnTo>
                  <a:lnTo>
                    <a:pt x="449" y="2123"/>
                  </a:lnTo>
                  <a:lnTo>
                    <a:pt x="448" y="2143"/>
                  </a:lnTo>
                  <a:lnTo>
                    <a:pt x="444" y="2162"/>
                  </a:lnTo>
                  <a:lnTo>
                    <a:pt x="442" y="2181"/>
                  </a:lnTo>
                  <a:lnTo>
                    <a:pt x="438" y="2202"/>
                  </a:lnTo>
                  <a:lnTo>
                    <a:pt x="432" y="2223"/>
                  </a:lnTo>
                  <a:lnTo>
                    <a:pt x="428" y="2244"/>
                  </a:lnTo>
                  <a:lnTo>
                    <a:pt x="423" y="2267"/>
                  </a:lnTo>
                  <a:lnTo>
                    <a:pt x="417" y="2290"/>
                  </a:lnTo>
                  <a:lnTo>
                    <a:pt x="409" y="2314"/>
                  </a:lnTo>
                  <a:lnTo>
                    <a:pt x="401" y="2337"/>
                  </a:lnTo>
                  <a:lnTo>
                    <a:pt x="394" y="2362"/>
                  </a:lnTo>
                  <a:lnTo>
                    <a:pt x="386" y="2386"/>
                  </a:lnTo>
                  <a:lnTo>
                    <a:pt x="376" y="2413"/>
                  </a:lnTo>
                  <a:lnTo>
                    <a:pt x="371" y="2433"/>
                  </a:lnTo>
                  <a:lnTo>
                    <a:pt x="365" y="2450"/>
                  </a:lnTo>
                  <a:lnTo>
                    <a:pt x="359" y="2465"/>
                  </a:lnTo>
                  <a:lnTo>
                    <a:pt x="353" y="2481"/>
                  </a:lnTo>
                  <a:lnTo>
                    <a:pt x="346" y="2496"/>
                  </a:lnTo>
                  <a:lnTo>
                    <a:pt x="340" y="2507"/>
                  </a:lnTo>
                  <a:lnTo>
                    <a:pt x="332" y="2519"/>
                  </a:lnTo>
                  <a:lnTo>
                    <a:pt x="327" y="2530"/>
                  </a:lnTo>
                  <a:lnTo>
                    <a:pt x="319" y="2540"/>
                  </a:lnTo>
                  <a:lnTo>
                    <a:pt x="311" y="2548"/>
                  </a:lnTo>
                  <a:lnTo>
                    <a:pt x="304" y="2553"/>
                  </a:lnTo>
                  <a:lnTo>
                    <a:pt x="296" y="2559"/>
                  </a:lnTo>
                  <a:lnTo>
                    <a:pt x="290" y="2563"/>
                  </a:lnTo>
                  <a:lnTo>
                    <a:pt x="282" y="2567"/>
                  </a:lnTo>
                  <a:lnTo>
                    <a:pt x="275" y="2569"/>
                  </a:lnTo>
                  <a:lnTo>
                    <a:pt x="267" y="2569"/>
                  </a:lnTo>
                  <a:lnTo>
                    <a:pt x="257" y="2569"/>
                  </a:lnTo>
                  <a:lnTo>
                    <a:pt x="248" y="2567"/>
                  </a:lnTo>
                  <a:lnTo>
                    <a:pt x="236" y="2563"/>
                  </a:lnTo>
                  <a:lnTo>
                    <a:pt x="227" y="2559"/>
                  </a:lnTo>
                  <a:lnTo>
                    <a:pt x="217" y="2552"/>
                  </a:lnTo>
                  <a:lnTo>
                    <a:pt x="208" y="2546"/>
                  </a:lnTo>
                  <a:lnTo>
                    <a:pt x="198" y="2536"/>
                  </a:lnTo>
                  <a:lnTo>
                    <a:pt x="188" y="2527"/>
                  </a:lnTo>
                  <a:lnTo>
                    <a:pt x="179" y="2515"/>
                  </a:lnTo>
                  <a:lnTo>
                    <a:pt x="169" y="2502"/>
                  </a:lnTo>
                  <a:lnTo>
                    <a:pt x="161" y="2488"/>
                  </a:lnTo>
                  <a:lnTo>
                    <a:pt x="152" y="2471"/>
                  </a:lnTo>
                  <a:lnTo>
                    <a:pt x="142" y="2456"/>
                  </a:lnTo>
                  <a:lnTo>
                    <a:pt x="135" y="2436"/>
                  </a:lnTo>
                  <a:lnTo>
                    <a:pt x="125" y="2417"/>
                  </a:lnTo>
                  <a:lnTo>
                    <a:pt x="117" y="2396"/>
                  </a:lnTo>
                  <a:lnTo>
                    <a:pt x="102" y="2363"/>
                  </a:lnTo>
                  <a:lnTo>
                    <a:pt x="90" y="2331"/>
                  </a:lnTo>
                  <a:lnTo>
                    <a:pt x="79" y="2300"/>
                  </a:lnTo>
                  <a:lnTo>
                    <a:pt x="67" y="2271"/>
                  </a:lnTo>
                  <a:lnTo>
                    <a:pt x="56" y="2244"/>
                  </a:lnTo>
                  <a:lnTo>
                    <a:pt x="48" y="2218"/>
                  </a:lnTo>
                  <a:lnTo>
                    <a:pt x="39" y="2193"/>
                  </a:lnTo>
                  <a:lnTo>
                    <a:pt x="31" y="2168"/>
                  </a:lnTo>
                  <a:lnTo>
                    <a:pt x="23" y="2147"/>
                  </a:lnTo>
                  <a:lnTo>
                    <a:pt x="18" y="2123"/>
                  </a:lnTo>
                  <a:lnTo>
                    <a:pt x="12" y="2104"/>
                  </a:lnTo>
                  <a:lnTo>
                    <a:pt x="8" y="2085"/>
                  </a:lnTo>
                  <a:lnTo>
                    <a:pt x="6" y="2066"/>
                  </a:lnTo>
                  <a:lnTo>
                    <a:pt x="2" y="2051"/>
                  </a:lnTo>
                  <a:lnTo>
                    <a:pt x="2" y="2033"/>
                  </a:lnTo>
                  <a:lnTo>
                    <a:pt x="0" y="2020"/>
                  </a:lnTo>
                  <a:lnTo>
                    <a:pt x="2" y="2014"/>
                  </a:lnTo>
                  <a:lnTo>
                    <a:pt x="4" y="2008"/>
                  </a:lnTo>
                  <a:lnTo>
                    <a:pt x="6" y="2003"/>
                  </a:lnTo>
                  <a:lnTo>
                    <a:pt x="8" y="1995"/>
                  </a:lnTo>
                  <a:lnTo>
                    <a:pt x="12" y="1987"/>
                  </a:lnTo>
                  <a:lnTo>
                    <a:pt x="14" y="1980"/>
                  </a:lnTo>
                  <a:lnTo>
                    <a:pt x="18" y="1970"/>
                  </a:lnTo>
                  <a:lnTo>
                    <a:pt x="21" y="1958"/>
                  </a:lnTo>
                  <a:lnTo>
                    <a:pt x="27" y="1947"/>
                  </a:lnTo>
                  <a:lnTo>
                    <a:pt x="31" y="1935"/>
                  </a:lnTo>
                  <a:lnTo>
                    <a:pt x="37" y="1922"/>
                  </a:lnTo>
                  <a:lnTo>
                    <a:pt x="41" y="1908"/>
                  </a:lnTo>
                  <a:lnTo>
                    <a:pt x="46" y="1895"/>
                  </a:lnTo>
                  <a:lnTo>
                    <a:pt x="52" y="1880"/>
                  </a:lnTo>
                  <a:lnTo>
                    <a:pt x="58" y="1862"/>
                  </a:lnTo>
                  <a:lnTo>
                    <a:pt x="66" y="1845"/>
                  </a:lnTo>
                  <a:lnTo>
                    <a:pt x="73" y="1828"/>
                  </a:lnTo>
                  <a:lnTo>
                    <a:pt x="81" y="1811"/>
                  </a:lnTo>
                  <a:lnTo>
                    <a:pt x="87" y="1791"/>
                  </a:lnTo>
                  <a:lnTo>
                    <a:pt x="94" y="1770"/>
                  </a:lnTo>
                  <a:lnTo>
                    <a:pt x="102" y="1749"/>
                  </a:lnTo>
                  <a:lnTo>
                    <a:pt x="108" y="1726"/>
                  </a:lnTo>
                  <a:lnTo>
                    <a:pt x="115" y="1703"/>
                  </a:lnTo>
                  <a:lnTo>
                    <a:pt x="121" y="1678"/>
                  </a:lnTo>
                  <a:lnTo>
                    <a:pt x="127" y="1651"/>
                  </a:lnTo>
                  <a:lnTo>
                    <a:pt x="133" y="1622"/>
                  </a:lnTo>
                  <a:lnTo>
                    <a:pt x="138" y="1596"/>
                  </a:lnTo>
                  <a:lnTo>
                    <a:pt x="144" y="1565"/>
                  </a:lnTo>
                  <a:lnTo>
                    <a:pt x="148" y="1534"/>
                  </a:lnTo>
                  <a:lnTo>
                    <a:pt x="154" y="1502"/>
                  </a:lnTo>
                  <a:lnTo>
                    <a:pt x="158" y="1469"/>
                  </a:lnTo>
                  <a:lnTo>
                    <a:pt x="163" y="1432"/>
                  </a:lnTo>
                  <a:lnTo>
                    <a:pt x="167" y="1398"/>
                  </a:lnTo>
                  <a:lnTo>
                    <a:pt x="171" y="1361"/>
                  </a:lnTo>
                  <a:lnTo>
                    <a:pt x="175" y="1323"/>
                  </a:lnTo>
                  <a:lnTo>
                    <a:pt x="177" y="1283"/>
                  </a:lnTo>
                  <a:lnTo>
                    <a:pt x="181" y="1242"/>
                  </a:lnTo>
                  <a:lnTo>
                    <a:pt x="183" y="1200"/>
                  </a:lnTo>
                  <a:lnTo>
                    <a:pt x="186" y="1158"/>
                  </a:lnTo>
                  <a:lnTo>
                    <a:pt x="188" y="1114"/>
                  </a:lnTo>
                  <a:lnTo>
                    <a:pt x="190" y="1068"/>
                  </a:lnTo>
                  <a:lnTo>
                    <a:pt x="192" y="1022"/>
                  </a:lnTo>
                  <a:lnTo>
                    <a:pt x="194" y="974"/>
                  </a:lnTo>
                  <a:lnTo>
                    <a:pt x="194" y="926"/>
                  </a:lnTo>
                  <a:lnTo>
                    <a:pt x="196" y="876"/>
                  </a:lnTo>
                  <a:lnTo>
                    <a:pt x="196" y="824"/>
                  </a:lnTo>
                  <a:lnTo>
                    <a:pt x="196" y="772"/>
                  </a:lnTo>
                  <a:lnTo>
                    <a:pt x="198" y="718"/>
                  </a:lnTo>
                  <a:lnTo>
                    <a:pt x="196" y="678"/>
                  </a:lnTo>
                  <a:lnTo>
                    <a:pt x="196" y="638"/>
                  </a:lnTo>
                  <a:lnTo>
                    <a:pt x="194" y="597"/>
                  </a:lnTo>
                  <a:lnTo>
                    <a:pt x="190" y="557"/>
                  </a:lnTo>
                  <a:lnTo>
                    <a:pt x="186" y="517"/>
                  </a:lnTo>
                  <a:lnTo>
                    <a:pt x="183" y="474"/>
                  </a:lnTo>
                  <a:lnTo>
                    <a:pt x="177" y="434"/>
                  </a:lnTo>
                  <a:lnTo>
                    <a:pt x="171" y="394"/>
                  </a:lnTo>
                  <a:lnTo>
                    <a:pt x="163" y="354"/>
                  </a:lnTo>
                  <a:lnTo>
                    <a:pt x="156" y="313"/>
                  </a:lnTo>
                  <a:lnTo>
                    <a:pt x="148" y="271"/>
                  </a:lnTo>
                  <a:lnTo>
                    <a:pt x="138" y="231"/>
                  </a:lnTo>
                  <a:lnTo>
                    <a:pt x="129" y="190"/>
                  </a:lnTo>
                  <a:lnTo>
                    <a:pt x="117" y="150"/>
                  </a:lnTo>
                  <a:lnTo>
                    <a:pt x="106" y="110"/>
                  </a:lnTo>
                  <a:lnTo>
                    <a:pt x="94" y="69"/>
                  </a:lnTo>
                  <a:lnTo>
                    <a:pt x="94" y="62"/>
                  </a:lnTo>
                  <a:lnTo>
                    <a:pt x="94" y="54"/>
                  </a:lnTo>
                  <a:lnTo>
                    <a:pt x="96" y="46"/>
                  </a:lnTo>
                  <a:lnTo>
                    <a:pt x="98" y="39"/>
                  </a:lnTo>
                  <a:lnTo>
                    <a:pt x="102" y="33"/>
                  </a:lnTo>
                  <a:lnTo>
                    <a:pt x="106" y="27"/>
                  </a:lnTo>
                  <a:lnTo>
                    <a:pt x="110" y="21"/>
                  </a:lnTo>
                  <a:lnTo>
                    <a:pt x="115" y="18"/>
                  </a:lnTo>
                  <a:lnTo>
                    <a:pt x="121" y="14"/>
                  </a:lnTo>
                  <a:lnTo>
                    <a:pt x="129" y="10"/>
                  </a:lnTo>
                  <a:lnTo>
                    <a:pt x="137" y="8"/>
                  </a:lnTo>
                  <a:lnTo>
                    <a:pt x="144" y="4"/>
                  </a:lnTo>
                  <a:lnTo>
                    <a:pt x="154" y="2"/>
                  </a:lnTo>
                  <a:lnTo>
                    <a:pt x="163" y="2"/>
                  </a:lnTo>
                  <a:lnTo>
                    <a:pt x="175" y="0"/>
                  </a:lnTo>
                  <a:lnTo>
                    <a:pt x="18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43200" y="1219200"/>
            <a:ext cx="1014705" cy="1151706"/>
            <a:chOff x="3924008" y="3912419"/>
            <a:chExt cx="1014705" cy="1151706"/>
          </a:xfrm>
        </p:grpSpPr>
        <p:sp>
          <p:nvSpPr>
            <p:cNvPr id="6" name="Freeform 27"/>
            <p:cNvSpPr>
              <a:spLocks/>
            </p:cNvSpPr>
            <p:nvPr/>
          </p:nvSpPr>
          <p:spPr bwMode="auto">
            <a:xfrm>
              <a:off x="4052624" y="3912419"/>
              <a:ext cx="643079" cy="348249"/>
            </a:xfrm>
            <a:custGeom>
              <a:avLst/>
              <a:gdLst>
                <a:gd name="T0" fmla="*/ 992635291 w 2079"/>
                <a:gd name="T1" fmla="*/ 5030948 h 1095"/>
                <a:gd name="T2" fmla="*/ 1051916407 w 2079"/>
                <a:gd name="T3" fmla="*/ 28299878 h 1095"/>
                <a:gd name="T4" fmla="*/ 1135791774 w 2079"/>
                <a:gd name="T5" fmla="*/ 69177914 h 1095"/>
                <a:gd name="T6" fmla="*/ 1221559555 w 2079"/>
                <a:gd name="T7" fmla="*/ 119488987 h 1095"/>
                <a:gd name="T8" fmla="*/ 1277056636 w 2079"/>
                <a:gd name="T9" fmla="*/ 165397164 h 1095"/>
                <a:gd name="T10" fmla="*/ 1306066256 w 2079"/>
                <a:gd name="T11" fmla="*/ 210048447 h 1095"/>
                <a:gd name="T12" fmla="*/ 1309850293 w 2079"/>
                <a:gd name="T13" fmla="*/ 242750390 h 1095"/>
                <a:gd name="T14" fmla="*/ 1297867644 w 2079"/>
                <a:gd name="T15" fmla="*/ 260988363 h 1095"/>
                <a:gd name="T16" fmla="*/ 1272010725 w 2079"/>
                <a:gd name="T17" fmla="*/ 280484072 h 1095"/>
                <a:gd name="T18" fmla="*/ 1202009628 w 2079"/>
                <a:gd name="T19" fmla="*/ 318845830 h 1095"/>
                <a:gd name="T20" fmla="*/ 1036149722 w 2079"/>
                <a:gd name="T21" fmla="*/ 422613159 h 1095"/>
                <a:gd name="T22" fmla="*/ 954165976 w 2079"/>
                <a:gd name="T23" fmla="*/ 488017046 h 1095"/>
                <a:gd name="T24" fmla="*/ 903084267 w 2079"/>
                <a:gd name="T25" fmla="*/ 524492198 h 1095"/>
                <a:gd name="T26" fmla="*/ 862091997 w 2079"/>
                <a:gd name="T27" fmla="*/ 554679462 h 1095"/>
                <a:gd name="T28" fmla="*/ 828037061 w 2079"/>
                <a:gd name="T29" fmla="*/ 578577249 h 1095"/>
                <a:gd name="T30" fmla="*/ 804072557 w 2079"/>
                <a:gd name="T31" fmla="*/ 596814429 h 1095"/>
                <a:gd name="T32" fmla="*/ 787044791 w 2079"/>
                <a:gd name="T33" fmla="*/ 608763719 h 1095"/>
                <a:gd name="T34" fmla="*/ 779477513 w 2079"/>
                <a:gd name="T35" fmla="*/ 615052402 h 1095"/>
                <a:gd name="T36" fmla="*/ 745422775 w 2079"/>
                <a:gd name="T37" fmla="*/ 638950189 h 1095"/>
                <a:gd name="T38" fmla="*/ 698754848 w 2079"/>
                <a:gd name="T39" fmla="*/ 669136659 h 1095"/>
                <a:gd name="T40" fmla="*/ 659654993 w 2079"/>
                <a:gd name="T41" fmla="*/ 684859159 h 1095"/>
                <a:gd name="T42" fmla="*/ 631906453 w 2079"/>
                <a:gd name="T43" fmla="*/ 687374632 h 1095"/>
                <a:gd name="T44" fmla="*/ 614878687 w 2079"/>
                <a:gd name="T45" fmla="*/ 683601423 h 1095"/>
                <a:gd name="T46" fmla="*/ 604157913 w 2079"/>
                <a:gd name="T47" fmla="*/ 670394396 h 1095"/>
                <a:gd name="T48" fmla="*/ 613617606 w 2079"/>
                <a:gd name="T49" fmla="*/ 645867740 h 1095"/>
                <a:gd name="T50" fmla="*/ 664700110 w 2079"/>
                <a:gd name="T51" fmla="*/ 576060983 h 1095"/>
                <a:gd name="T52" fmla="*/ 744792234 w 2079"/>
                <a:gd name="T53" fmla="*/ 466005863 h 1095"/>
                <a:gd name="T54" fmla="*/ 817316286 w 2079"/>
                <a:gd name="T55" fmla="*/ 360981590 h 1095"/>
                <a:gd name="T56" fmla="*/ 871551690 w 2079"/>
                <a:gd name="T57" fmla="*/ 269163650 h 1095"/>
                <a:gd name="T58" fmla="*/ 887317582 w 2079"/>
                <a:gd name="T59" fmla="*/ 233317366 h 1095"/>
                <a:gd name="T60" fmla="*/ 887317582 w 2079"/>
                <a:gd name="T61" fmla="*/ 212563920 h 1095"/>
                <a:gd name="T62" fmla="*/ 877857888 w 2079"/>
                <a:gd name="T63" fmla="*/ 198099900 h 1095"/>
                <a:gd name="T64" fmla="*/ 859569836 w 2079"/>
                <a:gd name="T65" fmla="*/ 189923819 h 1095"/>
                <a:gd name="T66" fmla="*/ 836235872 w 2079"/>
                <a:gd name="T67" fmla="*/ 189923819 h 1095"/>
                <a:gd name="T68" fmla="*/ 809748214 w 2079"/>
                <a:gd name="T69" fmla="*/ 193697822 h 1095"/>
                <a:gd name="T70" fmla="*/ 772539980 w 2079"/>
                <a:gd name="T71" fmla="*/ 199357636 h 1095"/>
                <a:gd name="T72" fmla="*/ 715151279 w 2079"/>
                <a:gd name="T73" fmla="*/ 212563920 h 1095"/>
                <a:gd name="T74" fmla="*/ 600373877 w 2079"/>
                <a:gd name="T75" fmla="*/ 244008919 h 1095"/>
                <a:gd name="T76" fmla="*/ 457848728 w 2079"/>
                <a:gd name="T77" fmla="*/ 284886150 h 1095"/>
                <a:gd name="T78" fmla="*/ 288204686 w 2079"/>
                <a:gd name="T79" fmla="*/ 338341539 h 1095"/>
                <a:gd name="T80" fmla="*/ 251627787 w 2079"/>
                <a:gd name="T81" fmla="*/ 350290830 h 1095"/>
                <a:gd name="T82" fmla="*/ 226401409 w 2079"/>
                <a:gd name="T83" fmla="*/ 357837249 h 1095"/>
                <a:gd name="T84" fmla="*/ 209374437 w 2079"/>
                <a:gd name="T85" fmla="*/ 359723854 h 1095"/>
                <a:gd name="T86" fmla="*/ 185409883 w 2079"/>
                <a:gd name="T87" fmla="*/ 357837249 h 1095"/>
                <a:gd name="T88" fmla="*/ 150093271 w 2079"/>
                <a:gd name="T89" fmla="*/ 346517620 h 1095"/>
                <a:gd name="T90" fmla="*/ 104056653 w 2079"/>
                <a:gd name="T91" fmla="*/ 329537383 h 1095"/>
                <a:gd name="T92" fmla="*/ 55497105 w 2079"/>
                <a:gd name="T93" fmla="*/ 301866386 h 1095"/>
                <a:gd name="T94" fmla="*/ 21441555 w 2079"/>
                <a:gd name="T95" fmla="*/ 274195389 h 1095"/>
                <a:gd name="T96" fmla="*/ 2522956 w 2079"/>
                <a:gd name="T97" fmla="*/ 249039865 h 1095"/>
                <a:gd name="T98" fmla="*/ 1261081 w 2079"/>
                <a:gd name="T99" fmla="*/ 228286419 h 1095"/>
                <a:gd name="T100" fmla="*/ 14504817 w 2079"/>
                <a:gd name="T101" fmla="*/ 213821656 h 1095"/>
                <a:gd name="T102" fmla="*/ 40992282 w 2079"/>
                <a:gd name="T103" fmla="*/ 205646319 h 1095"/>
                <a:gd name="T104" fmla="*/ 105317759 w 2079"/>
                <a:gd name="T105" fmla="*/ 201873109 h 1095"/>
                <a:gd name="T106" fmla="*/ 259195066 w 2079"/>
                <a:gd name="T107" fmla="*/ 186150610 h 1095"/>
                <a:gd name="T108" fmla="*/ 397936972 w 2079"/>
                <a:gd name="T109" fmla="*/ 163510559 h 1095"/>
                <a:gd name="T110" fmla="*/ 524065788 w 2079"/>
                <a:gd name="T111" fmla="*/ 133952957 h 1095"/>
                <a:gd name="T112" fmla="*/ 749206811 w 2079"/>
                <a:gd name="T113" fmla="*/ 72951124 h 1095"/>
                <a:gd name="T114" fmla="*/ 899300231 w 2079"/>
                <a:gd name="T115" fmla="*/ 23268925 h 1095"/>
                <a:gd name="T116" fmla="*/ 928309851 w 2079"/>
                <a:gd name="T117" fmla="*/ 10061895 h 1095"/>
                <a:gd name="T118" fmla="*/ 950381940 w 2079"/>
                <a:gd name="T119" fmla="*/ 1257737 h 1095"/>
                <a:gd name="T120" fmla="*/ 961103508 w 2079"/>
                <a:gd name="T121" fmla="*/ 0 h 10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79"/>
                <a:gd name="T184" fmla="*/ 0 h 1095"/>
                <a:gd name="T185" fmla="*/ 2079 w 2079"/>
                <a:gd name="T186" fmla="*/ 1095 h 10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79" h="1095">
                  <a:moveTo>
                    <a:pt x="1524" y="0"/>
                  </a:moveTo>
                  <a:lnTo>
                    <a:pt x="1534" y="0"/>
                  </a:lnTo>
                  <a:lnTo>
                    <a:pt x="1545" y="2"/>
                  </a:lnTo>
                  <a:lnTo>
                    <a:pt x="1559" y="4"/>
                  </a:lnTo>
                  <a:lnTo>
                    <a:pt x="1574" y="8"/>
                  </a:lnTo>
                  <a:lnTo>
                    <a:pt x="1589" y="14"/>
                  </a:lnTo>
                  <a:lnTo>
                    <a:pt x="1607" y="20"/>
                  </a:lnTo>
                  <a:lnTo>
                    <a:pt x="1626" y="27"/>
                  </a:lnTo>
                  <a:lnTo>
                    <a:pt x="1647" y="35"/>
                  </a:lnTo>
                  <a:lnTo>
                    <a:pt x="1668" y="45"/>
                  </a:lnTo>
                  <a:lnTo>
                    <a:pt x="1693" y="56"/>
                  </a:lnTo>
                  <a:lnTo>
                    <a:pt x="1716" y="68"/>
                  </a:lnTo>
                  <a:lnTo>
                    <a:pt x="1743" y="81"/>
                  </a:lnTo>
                  <a:lnTo>
                    <a:pt x="1772" y="94"/>
                  </a:lnTo>
                  <a:lnTo>
                    <a:pt x="1801" y="110"/>
                  </a:lnTo>
                  <a:lnTo>
                    <a:pt x="1831" y="127"/>
                  </a:lnTo>
                  <a:lnTo>
                    <a:pt x="1864" y="144"/>
                  </a:lnTo>
                  <a:lnTo>
                    <a:pt x="1891" y="160"/>
                  </a:lnTo>
                  <a:lnTo>
                    <a:pt x="1916" y="175"/>
                  </a:lnTo>
                  <a:lnTo>
                    <a:pt x="1937" y="190"/>
                  </a:lnTo>
                  <a:lnTo>
                    <a:pt x="1958" y="206"/>
                  </a:lnTo>
                  <a:lnTo>
                    <a:pt x="1977" y="219"/>
                  </a:lnTo>
                  <a:lnTo>
                    <a:pt x="1994" y="235"/>
                  </a:lnTo>
                  <a:lnTo>
                    <a:pt x="2012" y="248"/>
                  </a:lnTo>
                  <a:lnTo>
                    <a:pt x="2025" y="263"/>
                  </a:lnTo>
                  <a:lnTo>
                    <a:pt x="2037" y="277"/>
                  </a:lnTo>
                  <a:lnTo>
                    <a:pt x="2048" y="292"/>
                  </a:lnTo>
                  <a:lnTo>
                    <a:pt x="2058" y="306"/>
                  </a:lnTo>
                  <a:lnTo>
                    <a:pt x="2065" y="319"/>
                  </a:lnTo>
                  <a:lnTo>
                    <a:pt x="2071" y="334"/>
                  </a:lnTo>
                  <a:lnTo>
                    <a:pt x="2075" y="348"/>
                  </a:lnTo>
                  <a:lnTo>
                    <a:pt x="2077" y="361"/>
                  </a:lnTo>
                  <a:lnTo>
                    <a:pt x="2079" y="377"/>
                  </a:lnTo>
                  <a:lnTo>
                    <a:pt x="2077" y="382"/>
                  </a:lnTo>
                  <a:lnTo>
                    <a:pt x="2077" y="386"/>
                  </a:lnTo>
                  <a:lnTo>
                    <a:pt x="2075" y="392"/>
                  </a:lnTo>
                  <a:lnTo>
                    <a:pt x="2071" y="398"/>
                  </a:lnTo>
                  <a:lnTo>
                    <a:pt x="2067" y="404"/>
                  </a:lnTo>
                  <a:lnTo>
                    <a:pt x="2064" y="409"/>
                  </a:lnTo>
                  <a:lnTo>
                    <a:pt x="2058" y="415"/>
                  </a:lnTo>
                  <a:lnTo>
                    <a:pt x="2052" y="421"/>
                  </a:lnTo>
                  <a:lnTo>
                    <a:pt x="2044" y="427"/>
                  </a:lnTo>
                  <a:lnTo>
                    <a:pt x="2037" y="432"/>
                  </a:lnTo>
                  <a:lnTo>
                    <a:pt x="2027" y="440"/>
                  </a:lnTo>
                  <a:lnTo>
                    <a:pt x="2017" y="446"/>
                  </a:lnTo>
                  <a:lnTo>
                    <a:pt x="2006" y="453"/>
                  </a:lnTo>
                  <a:lnTo>
                    <a:pt x="1994" y="459"/>
                  </a:lnTo>
                  <a:lnTo>
                    <a:pt x="1983" y="467"/>
                  </a:lnTo>
                  <a:lnTo>
                    <a:pt x="1969" y="475"/>
                  </a:lnTo>
                  <a:lnTo>
                    <a:pt x="1906" y="507"/>
                  </a:lnTo>
                  <a:lnTo>
                    <a:pt x="1845" y="542"/>
                  </a:lnTo>
                  <a:lnTo>
                    <a:pt x="1785" y="578"/>
                  </a:lnTo>
                  <a:lnTo>
                    <a:pt x="1728" y="615"/>
                  </a:lnTo>
                  <a:lnTo>
                    <a:pt x="1670" y="651"/>
                  </a:lnTo>
                  <a:lnTo>
                    <a:pt x="1643" y="672"/>
                  </a:lnTo>
                  <a:lnTo>
                    <a:pt x="1616" y="691"/>
                  </a:lnTo>
                  <a:lnTo>
                    <a:pt x="1589" y="713"/>
                  </a:lnTo>
                  <a:lnTo>
                    <a:pt x="1563" y="732"/>
                  </a:lnTo>
                  <a:lnTo>
                    <a:pt x="1538" y="753"/>
                  </a:lnTo>
                  <a:lnTo>
                    <a:pt x="1513" y="776"/>
                  </a:lnTo>
                  <a:lnTo>
                    <a:pt x="1495" y="787"/>
                  </a:lnTo>
                  <a:lnTo>
                    <a:pt x="1478" y="801"/>
                  </a:lnTo>
                  <a:lnTo>
                    <a:pt x="1463" y="812"/>
                  </a:lnTo>
                  <a:lnTo>
                    <a:pt x="1447" y="822"/>
                  </a:lnTo>
                  <a:lnTo>
                    <a:pt x="1432" y="834"/>
                  </a:lnTo>
                  <a:lnTo>
                    <a:pt x="1419" y="845"/>
                  </a:lnTo>
                  <a:lnTo>
                    <a:pt x="1405" y="855"/>
                  </a:lnTo>
                  <a:lnTo>
                    <a:pt x="1392" y="864"/>
                  </a:lnTo>
                  <a:lnTo>
                    <a:pt x="1378" y="874"/>
                  </a:lnTo>
                  <a:lnTo>
                    <a:pt x="1367" y="882"/>
                  </a:lnTo>
                  <a:lnTo>
                    <a:pt x="1355" y="891"/>
                  </a:lnTo>
                  <a:lnTo>
                    <a:pt x="1344" y="899"/>
                  </a:lnTo>
                  <a:lnTo>
                    <a:pt x="1334" y="906"/>
                  </a:lnTo>
                  <a:lnTo>
                    <a:pt x="1323" y="914"/>
                  </a:lnTo>
                  <a:lnTo>
                    <a:pt x="1313" y="920"/>
                  </a:lnTo>
                  <a:lnTo>
                    <a:pt x="1305" y="928"/>
                  </a:lnTo>
                  <a:lnTo>
                    <a:pt x="1296" y="933"/>
                  </a:lnTo>
                  <a:lnTo>
                    <a:pt x="1288" y="939"/>
                  </a:lnTo>
                  <a:lnTo>
                    <a:pt x="1282" y="945"/>
                  </a:lnTo>
                  <a:lnTo>
                    <a:pt x="1275" y="949"/>
                  </a:lnTo>
                  <a:lnTo>
                    <a:pt x="1269" y="954"/>
                  </a:lnTo>
                  <a:lnTo>
                    <a:pt x="1263" y="958"/>
                  </a:lnTo>
                  <a:lnTo>
                    <a:pt x="1257" y="962"/>
                  </a:lnTo>
                  <a:lnTo>
                    <a:pt x="1253" y="966"/>
                  </a:lnTo>
                  <a:lnTo>
                    <a:pt x="1248" y="968"/>
                  </a:lnTo>
                  <a:lnTo>
                    <a:pt x="1246" y="972"/>
                  </a:lnTo>
                  <a:lnTo>
                    <a:pt x="1242" y="974"/>
                  </a:lnTo>
                  <a:lnTo>
                    <a:pt x="1240" y="976"/>
                  </a:lnTo>
                  <a:lnTo>
                    <a:pt x="1238" y="976"/>
                  </a:lnTo>
                  <a:lnTo>
                    <a:pt x="1236" y="978"/>
                  </a:lnTo>
                  <a:lnTo>
                    <a:pt x="1217" y="991"/>
                  </a:lnTo>
                  <a:lnTo>
                    <a:pt x="1200" y="1004"/>
                  </a:lnTo>
                  <a:lnTo>
                    <a:pt x="1182" y="1016"/>
                  </a:lnTo>
                  <a:lnTo>
                    <a:pt x="1167" y="1027"/>
                  </a:lnTo>
                  <a:lnTo>
                    <a:pt x="1152" y="1039"/>
                  </a:lnTo>
                  <a:lnTo>
                    <a:pt x="1136" y="1049"/>
                  </a:lnTo>
                  <a:lnTo>
                    <a:pt x="1123" y="1056"/>
                  </a:lnTo>
                  <a:lnTo>
                    <a:pt x="1108" y="1064"/>
                  </a:lnTo>
                  <a:lnTo>
                    <a:pt x="1096" y="1072"/>
                  </a:lnTo>
                  <a:lnTo>
                    <a:pt x="1083" y="1077"/>
                  </a:lnTo>
                  <a:lnTo>
                    <a:pt x="1071" y="1083"/>
                  </a:lnTo>
                  <a:lnTo>
                    <a:pt x="1058" y="1087"/>
                  </a:lnTo>
                  <a:lnTo>
                    <a:pt x="1046" y="1089"/>
                  </a:lnTo>
                  <a:lnTo>
                    <a:pt x="1037" y="1093"/>
                  </a:lnTo>
                  <a:lnTo>
                    <a:pt x="1025" y="1093"/>
                  </a:lnTo>
                  <a:lnTo>
                    <a:pt x="1015" y="1095"/>
                  </a:lnTo>
                  <a:lnTo>
                    <a:pt x="1008" y="1093"/>
                  </a:lnTo>
                  <a:lnTo>
                    <a:pt x="1002" y="1093"/>
                  </a:lnTo>
                  <a:lnTo>
                    <a:pt x="996" y="1093"/>
                  </a:lnTo>
                  <a:lnTo>
                    <a:pt x="990" y="1091"/>
                  </a:lnTo>
                  <a:lnTo>
                    <a:pt x="985" y="1091"/>
                  </a:lnTo>
                  <a:lnTo>
                    <a:pt x="979" y="1089"/>
                  </a:lnTo>
                  <a:lnTo>
                    <a:pt x="975" y="1087"/>
                  </a:lnTo>
                  <a:lnTo>
                    <a:pt x="971" y="1085"/>
                  </a:lnTo>
                  <a:lnTo>
                    <a:pt x="966" y="1081"/>
                  </a:lnTo>
                  <a:lnTo>
                    <a:pt x="962" y="1077"/>
                  </a:lnTo>
                  <a:lnTo>
                    <a:pt x="958" y="1072"/>
                  </a:lnTo>
                  <a:lnTo>
                    <a:pt x="958" y="1066"/>
                  </a:lnTo>
                  <a:lnTo>
                    <a:pt x="958" y="1060"/>
                  </a:lnTo>
                  <a:lnTo>
                    <a:pt x="960" y="1054"/>
                  </a:lnTo>
                  <a:lnTo>
                    <a:pt x="964" y="1047"/>
                  </a:lnTo>
                  <a:lnTo>
                    <a:pt x="967" y="1039"/>
                  </a:lnTo>
                  <a:lnTo>
                    <a:pt x="973" y="1027"/>
                  </a:lnTo>
                  <a:lnTo>
                    <a:pt x="981" y="1018"/>
                  </a:lnTo>
                  <a:lnTo>
                    <a:pt x="989" y="1004"/>
                  </a:lnTo>
                  <a:lnTo>
                    <a:pt x="998" y="989"/>
                  </a:lnTo>
                  <a:lnTo>
                    <a:pt x="1027" y="953"/>
                  </a:lnTo>
                  <a:lnTo>
                    <a:pt x="1054" y="916"/>
                  </a:lnTo>
                  <a:lnTo>
                    <a:pt x="1081" y="880"/>
                  </a:lnTo>
                  <a:lnTo>
                    <a:pt x="1106" y="845"/>
                  </a:lnTo>
                  <a:lnTo>
                    <a:pt x="1133" y="809"/>
                  </a:lnTo>
                  <a:lnTo>
                    <a:pt x="1157" y="774"/>
                  </a:lnTo>
                  <a:lnTo>
                    <a:pt x="1181" y="741"/>
                  </a:lnTo>
                  <a:lnTo>
                    <a:pt x="1205" y="707"/>
                  </a:lnTo>
                  <a:lnTo>
                    <a:pt x="1228" y="672"/>
                  </a:lnTo>
                  <a:lnTo>
                    <a:pt x="1252" y="640"/>
                  </a:lnTo>
                  <a:lnTo>
                    <a:pt x="1275" y="607"/>
                  </a:lnTo>
                  <a:lnTo>
                    <a:pt x="1296" y="574"/>
                  </a:lnTo>
                  <a:lnTo>
                    <a:pt x="1317" y="542"/>
                  </a:lnTo>
                  <a:lnTo>
                    <a:pt x="1336" y="509"/>
                  </a:lnTo>
                  <a:lnTo>
                    <a:pt x="1355" y="478"/>
                  </a:lnTo>
                  <a:lnTo>
                    <a:pt x="1374" y="446"/>
                  </a:lnTo>
                  <a:lnTo>
                    <a:pt x="1382" y="428"/>
                  </a:lnTo>
                  <a:lnTo>
                    <a:pt x="1390" y="415"/>
                  </a:lnTo>
                  <a:lnTo>
                    <a:pt x="1396" y="402"/>
                  </a:lnTo>
                  <a:lnTo>
                    <a:pt x="1399" y="390"/>
                  </a:lnTo>
                  <a:lnTo>
                    <a:pt x="1403" y="379"/>
                  </a:lnTo>
                  <a:lnTo>
                    <a:pt x="1407" y="371"/>
                  </a:lnTo>
                  <a:lnTo>
                    <a:pt x="1407" y="363"/>
                  </a:lnTo>
                  <a:lnTo>
                    <a:pt x="1409" y="359"/>
                  </a:lnTo>
                  <a:lnTo>
                    <a:pt x="1409" y="352"/>
                  </a:lnTo>
                  <a:lnTo>
                    <a:pt x="1407" y="344"/>
                  </a:lnTo>
                  <a:lnTo>
                    <a:pt x="1407" y="338"/>
                  </a:lnTo>
                  <a:lnTo>
                    <a:pt x="1405" y="333"/>
                  </a:lnTo>
                  <a:lnTo>
                    <a:pt x="1401" y="327"/>
                  </a:lnTo>
                  <a:lnTo>
                    <a:pt x="1399" y="323"/>
                  </a:lnTo>
                  <a:lnTo>
                    <a:pt x="1396" y="319"/>
                  </a:lnTo>
                  <a:lnTo>
                    <a:pt x="1392" y="315"/>
                  </a:lnTo>
                  <a:lnTo>
                    <a:pt x="1386" y="311"/>
                  </a:lnTo>
                  <a:lnTo>
                    <a:pt x="1382" y="308"/>
                  </a:lnTo>
                  <a:lnTo>
                    <a:pt x="1376" y="306"/>
                  </a:lnTo>
                  <a:lnTo>
                    <a:pt x="1369" y="304"/>
                  </a:lnTo>
                  <a:lnTo>
                    <a:pt x="1363" y="302"/>
                  </a:lnTo>
                  <a:lnTo>
                    <a:pt x="1355" y="302"/>
                  </a:lnTo>
                  <a:lnTo>
                    <a:pt x="1348" y="302"/>
                  </a:lnTo>
                  <a:lnTo>
                    <a:pt x="1340" y="302"/>
                  </a:lnTo>
                  <a:lnTo>
                    <a:pt x="1334" y="302"/>
                  </a:lnTo>
                  <a:lnTo>
                    <a:pt x="1326" y="302"/>
                  </a:lnTo>
                  <a:lnTo>
                    <a:pt x="1321" y="302"/>
                  </a:lnTo>
                  <a:lnTo>
                    <a:pt x="1311" y="304"/>
                  </a:lnTo>
                  <a:lnTo>
                    <a:pt x="1303" y="304"/>
                  </a:lnTo>
                  <a:lnTo>
                    <a:pt x="1294" y="306"/>
                  </a:lnTo>
                  <a:lnTo>
                    <a:pt x="1284" y="308"/>
                  </a:lnTo>
                  <a:lnTo>
                    <a:pt x="1275" y="309"/>
                  </a:lnTo>
                  <a:lnTo>
                    <a:pt x="1263" y="311"/>
                  </a:lnTo>
                  <a:lnTo>
                    <a:pt x="1252" y="313"/>
                  </a:lnTo>
                  <a:lnTo>
                    <a:pt x="1238" y="315"/>
                  </a:lnTo>
                  <a:lnTo>
                    <a:pt x="1225" y="317"/>
                  </a:lnTo>
                  <a:lnTo>
                    <a:pt x="1211" y="321"/>
                  </a:lnTo>
                  <a:lnTo>
                    <a:pt x="1198" y="323"/>
                  </a:lnTo>
                  <a:lnTo>
                    <a:pt x="1182" y="327"/>
                  </a:lnTo>
                  <a:lnTo>
                    <a:pt x="1167" y="331"/>
                  </a:lnTo>
                  <a:lnTo>
                    <a:pt x="1134" y="338"/>
                  </a:lnTo>
                  <a:lnTo>
                    <a:pt x="1102" y="346"/>
                  </a:lnTo>
                  <a:lnTo>
                    <a:pt x="1067" y="356"/>
                  </a:lnTo>
                  <a:lnTo>
                    <a:pt x="1031" y="365"/>
                  </a:lnTo>
                  <a:lnTo>
                    <a:pt x="992" y="377"/>
                  </a:lnTo>
                  <a:lnTo>
                    <a:pt x="952" y="388"/>
                  </a:lnTo>
                  <a:lnTo>
                    <a:pt x="910" y="400"/>
                  </a:lnTo>
                  <a:lnTo>
                    <a:pt x="868" y="411"/>
                  </a:lnTo>
                  <a:lnTo>
                    <a:pt x="822" y="425"/>
                  </a:lnTo>
                  <a:lnTo>
                    <a:pt x="775" y="440"/>
                  </a:lnTo>
                  <a:lnTo>
                    <a:pt x="726" y="453"/>
                  </a:lnTo>
                  <a:lnTo>
                    <a:pt x="676" y="469"/>
                  </a:lnTo>
                  <a:lnTo>
                    <a:pt x="624" y="486"/>
                  </a:lnTo>
                  <a:lnTo>
                    <a:pt x="568" y="501"/>
                  </a:lnTo>
                  <a:lnTo>
                    <a:pt x="512" y="521"/>
                  </a:lnTo>
                  <a:lnTo>
                    <a:pt x="457" y="538"/>
                  </a:lnTo>
                  <a:lnTo>
                    <a:pt x="443" y="542"/>
                  </a:lnTo>
                  <a:lnTo>
                    <a:pt x="432" y="548"/>
                  </a:lnTo>
                  <a:lnTo>
                    <a:pt x="420" y="549"/>
                  </a:lnTo>
                  <a:lnTo>
                    <a:pt x="409" y="553"/>
                  </a:lnTo>
                  <a:lnTo>
                    <a:pt x="399" y="557"/>
                  </a:lnTo>
                  <a:lnTo>
                    <a:pt x="390" y="559"/>
                  </a:lnTo>
                  <a:lnTo>
                    <a:pt x="382" y="563"/>
                  </a:lnTo>
                  <a:lnTo>
                    <a:pt x="372" y="565"/>
                  </a:lnTo>
                  <a:lnTo>
                    <a:pt x="365" y="567"/>
                  </a:lnTo>
                  <a:lnTo>
                    <a:pt x="359" y="569"/>
                  </a:lnTo>
                  <a:lnTo>
                    <a:pt x="351" y="571"/>
                  </a:lnTo>
                  <a:lnTo>
                    <a:pt x="345" y="571"/>
                  </a:lnTo>
                  <a:lnTo>
                    <a:pt x="342" y="572"/>
                  </a:lnTo>
                  <a:lnTo>
                    <a:pt x="336" y="572"/>
                  </a:lnTo>
                  <a:lnTo>
                    <a:pt x="332" y="572"/>
                  </a:lnTo>
                  <a:lnTo>
                    <a:pt x="328" y="572"/>
                  </a:lnTo>
                  <a:lnTo>
                    <a:pt x="320" y="572"/>
                  </a:lnTo>
                  <a:lnTo>
                    <a:pt x="313" y="572"/>
                  </a:lnTo>
                  <a:lnTo>
                    <a:pt x="303" y="571"/>
                  </a:lnTo>
                  <a:lnTo>
                    <a:pt x="294" y="569"/>
                  </a:lnTo>
                  <a:lnTo>
                    <a:pt x="284" y="567"/>
                  </a:lnTo>
                  <a:lnTo>
                    <a:pt x="273" y="563"/>
                  </a:lnTo>
                  <a:lnTo>
                    <a:pt x="261" y="561"/>
                  </a:lnTo>
                  <a:lnTo>
                    <a:pt x="249" y="557"/>
                  </a:lnTo>
                  <a:lnTo>
                    <a:pt x="238" y="551"/>
                  </a:lnTo>
                  <a:lnTo>
                    <a:pt x="225" y="548"/>
                  </a:lnTo>
                  <a:lnTo>
                    <a:pt x="211" y="542"/>
                  </a:lnTo>
                  <a:lnTo>
                    <a:pt x="196" y="536"/>
                  </a:lnTo>
                  <a:lnTo>
                    <a:pt x="180" y="530"/>
                  </a:lnTo>
                  <a:lnTo>
                    <a:pt x="165" y="524"/>
                  </a:lnTo>
                  <a:lnTo>
                    <a:pt x="150" y="517"/>
                  </a:lnTo>
                  <a:lnTo>
                    <a:pt x="132" y="509"/>
                  </a:lnTo>
                  <a:lnTo>
                    <a:pt x="117" y="500"/>
                  </a:lnTo>
                  <a:lnTo>
                    <a:pt x="102" y="490"/>
                  </a:lnTo>
                  <a:lnTo>
                    <a:pt x="88" y="480"/>
                  </a:lnTo>
                  <a:lnTo>
                    <a:pt x="75" y="471"/>
                  </a:lnTo>
                  <a:lnTo>
                    <a:pt x="63" y="461"/>
                  </a:lnTo>
                  <a:lnTo>
                    <a:pt x="52" y="453"/>
                  </a:lnTo>
                  <a:lnTo>
                    <a:pt x="42" y="444"/>
                  </a:lnTo>
                  <a:lnTo>
                    <a:pt x="34" y="436"/>
                  </a:lnTo>
                  <a:lnTo>
                    <a:pt x="25" y="428"/>
                  </a:lnTo>
                  <a:lnTo>
                    <a:pt x="19" y="419"/>
                  </a:lnTo>
                  <a:lnTo>
                    <a:pt x="13" y="411"/>
                  </a:lnTo>
                  <a:lnTo>
                    <a:pt x="8" y="404"/>
                  </a:lnTo>
                  <a:lnTo>
                    <a:pt x="4" y="396"/>
                  </a:lnTo>
                  <a:lnTo>
                    <a:pt x="2" y="390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9"/>
                  </a:lnTo>
                  <a:lnTo>
                    <a:pt x="2" y="363"/>
                  </a:lnTo>
                  <a:lnTo>
                    <a:pt x="4" y="359"/>
                  </a:lnTo>
                  <a:lnTo>
                    <a:pt x="8" y="354"/>
                  </a:lnTo>
                  <a:lnTo>
                    <a:pt x="11" y="348"/>
                  </a:lnTo>
                  <a:lnTo>
                    <a:pt x="17" y="344"/>
                  </a:lnTo>
                  <a:lnTo>
                    <a:pt x="23" y="340"/>
                  </a:lnTo>
                  <a:lnTo>
                    <a:pt x="29" y="336"/>
                  </a:lnTo>
                  <a:lnTo>
                    <a:pt x="36" y="334"/>
                  </a:lnTo>
                  <a:lnTo>
                    <a:pt x="46" y="331"/>
                  </a:lnTo>
                  <a:lnTo>
                    <a:pt x="56" y="329"/>
                  </a:lnTo>
                  <a:lnTo>
                    <a:pt x="65" y="327"/>
                  </a:lnTo>
                  <a:lnTo>
                    <a:pt x="77" y="325"/>
                  </a:lnTo>
                  <a:lnTo>
                    <a:pt x="88" y="325"/>
                  </a:lnTo>
                  <a:lnTo>
                    <a:pt x="102" y="325"/>
                  </a:lnTo>
                  <a:lnTo>
                    <a:pt x="115" y="325"/>
                  </a:lnTo>
                  <a:lnTo>
                    <a:pt x="167" y="321"/>
                  </a:lnTo>
                  <a:lnTo>
                    <a:pt x="217" y="317"/>
                  </a:lnTo>
                  <a:lnTo>
                    <a:pt x="267" y="311"/>
                  </a:lnTo>
                  <a:lnTo>
                    <a:pt x="315" y="308"/>
                  </a:lnTo>
                  <a:lnTo>
                    <a:pt x="363" y="302"/>
                  </a:lnTo>
                  <a:lnTo>
                    <a:pt x="411" y="296"/>
                  </a:lnTo>
                  <a:lnTo>
                    <a:pt x="457" y="288"/>
                  </a:lnTo>
                  <a:lnTo>
                    <a:pt x="501" y="283"/>
                  </a:lnTo>
                  <a:lnTo>
                    <a:pt x="545" y="275"/>
                  </a:lnTo>
                  <a:lnTo>
                    <a:pt x="589" y="267"/>
                  </a:lnTo>
                  <a:lnTo>
                    <a:pt x="631" y="260"/>
                  </a:lnTo>
                  <a:lnTo>
                    <a:pt x="674" y="252"/>
                  </a:lnTo>
                  <a:lnTo>
                    <a:pt x="714" y="242"/>
                  </a:lnTo>
                  <a:lnTo>
                    <a:pt x="754" y="233"/>
                  </a:lnTo>
                  <a:lnTo>
                    <a:pt x="793" y="223"/>
                  </a:lnTo>
                  <a:lnTo>
                    <a:pt x="831" y="213"/>
                  </a:lnTo>
                  <a:lnTo>
                    <a:pt x="902" y="196"/>
                  </a:lnTo>
                  <a:lnTo>
                    <a:pt x="973" y="177"/>
                  </a:lnTo>
                  <a:lnTo>
                    <a:pt x="1046" y="158"/>
                  </a:lnTo>
                  <a:lnTo>
                    <a:pt x="1117" y="137"/>
                  </a:lnTo>
                  <a:lnTo>
                    <a:pt x="1188" y="116"/>
                  </a:lnTo>
                  <a:lnTo>
                    <a:pt x="1259" y="93"/>
                  </a:lnTo>
                  <a:lnTo>
                    <a:pt x="1332" y="70"/>
                  </a:lnTo>
                  <a:lnTo>
                    <a:pt x="1403" y="46"/>
                  </a:lnTo>
                  <a:lnTo>
                    <a:pt x="1415" y="41"/>
                  </a:lnTo>
                  <a:lnTo>
                    <a:pt x="1426" y="37"/>
                  </a:lnTo>
                  <a:lnTo>
                    <a:pt x="1436" y="31"/>
                  </a:lnTo>
                  <a:lnTo>
                    <a:pt x="1445" y="27"/>
                  </a:lnTo>
                  <a:lnTo>
                    <a:pt x="1455" y="23"/>
                  </a:lnTo>
                  <a:lnTo>
                    <a:pt x="1465" y="20"/>
                  </a:lnTo>
                  <a:lnTo>
                    <a:pt x="1472" y="16"/>
                  </a:lnTo>
                  <a:lnTo>
                    <a:pt x="1480" y="12"/>
                  </a:lnTo>
                  <a:lnTo>
                    <a:pt x="1488" y="10"/>
                  </a:lnTo>
                  <a:lnTo>
                    <a:pt x="1495" y="6"/>
                  </a:lnTo>
                  <a:lnTo>
                    <a:pt x="1501" y="4"/>
                  </a:lnTo>
                  <a:lnTo>
                    <a:pt x="1507" y="2"/>
                  </a:lnTo>
                  <a:lnTo>
                    <a:pt x="1511" y="2"/>
                  </a:lnTo>
                  <a:lnTo>
                    <a:pt x="1516" y="0"/>
                  </a:lnTo>
                  <a:lnTo>
                    <a:pt x="1520" y="0"/>
                  </a:lnTo>
                  <a:lnTo>
                    <a:pt x="152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7" name="Freeform 28"/>
            <p:cNvSpPr>
              <a:spLocks/>
            </p:cNvSpPr>
            <p:nvPr/>
          </p:nvSpPr>
          <p:spPr bwMode="auto">
            <a:xfrm>
              <a:off x="4159598" y="4209099"/>
              <a:ext cx="304226" cy="855026"/>
            </a:xfrm>
            <a:custGeom>
              <a:avLst/>
              <a:gdLst>
                <a:gd name="T0" fmla="*/ 347858071 w 983"/>
                <a:gd name="T1" fmla="*/ 3779837 h 2686"/>
                <a:gd name="T2" fmla="*/ 395207328 w 983"/>
                <a:gd name="T3" fmla="*/ 20791481 h 2686"/>
                <a:gd name="T4" fmla="*/ 459602322 w 983"/>
                <a:gd name="T5" fmla="*/ 49772870 h 2686"/>
                <a:gd name="T6" fmla="*/ 513896010 w 983"/>
                <a:gd name="T7" fmla="*/ 81275214 h 2686"/>
                <a:gd name="T8" fmla="*/ 545462182 w 983"/>
                <a:gd name="T9" fmla="*/ 110256621 h 2686"/>
                <a:gd name="T10" fmla="*/ 566295474 w 983"/>
                <a:gd name="T11" fmla="*/ 144279107 h 2686"/>
                <a:gd name="T12" fmla="*/ 584603663 w 983"/>
                <a:gd name="T13" fmla="*/ 289187658 h 2686"/>
                <a:gd name="T14" fmla="*/ 604806076 w 983"/>
                <a:gd name="T15" fmla="*/ 573335006 h 2686"/>
                <a:gd name="T16" fmla="*/ 617432386 w 983"/>
                <a:gd name="T17" fmla="*/ 832281501 h 2686"/>
                <a:gd name="T18" fmla="*/ 619326610 w 983"/>
                <a:gd name="T19" fmla="*/ 1045234378 h 2686"/>
                <a:gd name="T20" fmla="*/ 617432386 w 983"/>
                <a:gd name="T21" fmla="*/ 1161161496 h 2686"/>
                <a:gd name="T22" fmla="*/ 609857077 w 983"/>
                <a:gd name="T23" fmla="*/ 1265117284 h 2686"/>
                <a:gd name="T24" fmla="*/ 599124197 w 983"/>
                <a:gd name="T25" fmla="*/ 1358363803 h 2686"/>
                <a:gd name="T26" fmla="*/ 583341111 w 983"/>
                <a:gd name="T27" fmla="*/ 1438378518 h 2686"/>
                <a:gd name="T28" fmla="*/ 563770371 w 983"/>
                <a:gd name="T29" fmla="*/ 1507052933 h 2686"/>
                <a:gd name="T30" fmla="*/ 542305406 w 983"/>
                <a:gd name="T31" fmla="*/ 1565016492 h 2686"/>
                <a:gd name="T32" fmla="*/ 501900579 w 983"/>
                <a:gd name="T33" fmla="*/ 1625500206 h 2686"/>
                <a:gd name="T34" fmla="*/ 462127425 w 983"/>
                <a:gd name="T35" fmla="*/ 1669602120 h 2686"/>
                <a:gd name="T36" fmla="*/ 424248496 w 983"/>
                <a:gd name="T37" fmla="*/ 1689763358 h 2686"/>
                <a:gd name="T38" fmla="*/ 396469880 w 983"/>
                <a:gd name="T39" fmla="*/ 1689763358 h 2686"/>
                <a:gd name="T40" fmla="*/ 373742363 w 983"/>
                <a:gd name="T41" fmla="*/ 1679052502 h 2686"/>
                <a:gd name="T42" fmla="*/ 350383174 w 983"/>
                <a:gd name="T43" fmla="*/ 1657001743 h 2686"/>
                <a:gd name="T44" fmla="*/ 294826934 w 983"/>
                <a:gd name="T45" fmla="*/ 1589587802 h 2686"/>
                <a:gd name="T46" fmla="*/ 194447285 w 983"/>
                <a:gd name="T47" fmla="*/ 1475550602 h 2686"/>
                <a:gd name="T48" fmla="*/ 99748746 w 983"/>
                <a:gd name="T49" fmla="*/ 1380414959 h 2686"/>
                <a:gd name="T50" fmla="*/ 23359196 w 983"/>
                <a:gd name="T51" fmla="*/ 1312370781 h 2686"/>
                <a:gd name="T52" fmla="*/ 2525104 w 983"/>
                <a:gd name="T53" fmla="*/ 1293470017 h 2686"/>
                <a:gd name="T54" fmla="*/ 5050208 w 983"/>
                <a:gd name="T55" fmla="*/ 1276458377 h 2686"/>
                <a:gd name="T56" fmla="*/ 30303633 w 983"/>
                <a:gd name="T57" fmla="*/ 1268897913 h 2686"/>
                <a:gd name="T58" fmla="*/ 58713040 w 983"/>
                <a:gd name="T59" fmla="*/ 1272677748 h 2686"/>
                <a:gd name="T60" fmla="*/ 95961091 w 983"/>
                <a:gd name="T61" fmla="*/ 1280868450 h 2686"/>
                <a:gd name="T62" fmla="*/ 143310373 w 983"/>
                <a:gd name="T63" fmla="*/ 1294099460 h 2686"/>
                <a:gd name="T64" fmla="*/ 206441922 w 983"/>
                <a:gd name="T65" fmla="*/ 1307960708 h 2686"/>
                <a:gd name="T66" fmla="*/ 258210557 w 983"/>
                <a:gd name="T67" fmla="*/ 1316151410 h 2686"/>
                <a:gd name="T68" fmla="*/ 296089486 w 983"/>
                <a:gd name="T69" fmla="*/ 1319931245 h 2686"/>
                <a:gd name="T70" fmla="*/ 316291899 w 983"/>
                <a:gd name="T71" fmla="*/ 1318671564 h 2686"/>
                <a:gd name="T72" fmla="*/ 333337537 w 983"/>
                <a:gd name="T73" fmla="*/ 1309850626 h 2686"/>
                <a:gd name="T74" fmla="*/ 357959278 w 983"/>
                <a:gd name="T75" fmla="*/ 1272677748 h 2686"/>
                <a:gd name="T76" fmla="*/ 372479812 w 983"/>
                <a:gd name="T77" fmla="*/ 1222904890 h 2686"/>
                <a:gd name="T78" fmla="*/ 383211897 w 983"/>
                <a:gd name="T79" fmla="*/ 1156751424 h 2686"/>
                <a:gd name="T80" fmla="*/ 393944777 w 983"/>
                <a:gd name="T81" fmla="*/ 1075476235 h 2686"/>
                <a:gd name="T82" fmla="*/ 406571087 w 983"/>
                <a:gd name="T83" fmla="*/ 967739818 h 2686"/>
                <a:gd name="T84" fmla="*/ 413515517 w 983"/>
                <a:gd name="T85" fmla="*/ 838581689 h 2686"/>
                <a:gd name="T86" fmla="*/ 416040620 w 983"/>
                <a:gd name="T87" fmla="*/ 686112526 h 2686"/>
                <a:gd name="T88" fmla="*/ 413515517 w 983"/>
                <a:gd name="T89" fmla="*/ 519152075 h 2686"/>
                <a:gd name="T90" fmla="*/ 401520881 w 983"/>
                <a:gd name="T91" fmla="*/ 375503156 h 2686"/>
                <a:gd name="T92" fmla="*/ 379424243 w 983"/>
                <a:gd name="T93" fmla="*/ 255165965 h 2686"/>
                <a:gd name="T94" fmla="*/ 359221829 w 983"/>
                <a:gd name="T95" fmla="*/ 180190717 h 2686"/>
                <a:gd name="T96" fmla="*/ 338388537 w 983"/>
                <a:gd name="T97" fmla="*/ 133568251 h 2686"/>
                <a:gd name="T98" fmla="*/ 311872572 w 983"/>
                <a:gd name="T99" fmla="*/ 99545740 h 2686"/>
                <a:gd name="T100" fmla="*/ 280307195 w 983"/>
                <a:gd name="T101" fmla="*/ 76234904 h 2686"/>
                <a:gd name="T102" fmla="*/ 263260763 w 983"/>
                <a:gd name="T103" fmla="*/ 59853502 h 2686"/>
                <a:gd name="T104" fmla="*/ 267049212 w 983"/>
                <a:gd name="T105" fmla="*/ 31501550 h 2686"/>
                <a:gd name="T106" fmla="*/ 281569746 w 983"/>
                <a:gd name="T107" fmla="*/ 11340303 h 2686"/>
                <a:gd name="T108" fmla="*/ 306822366 w 983"/>
                <a:gd name="T109" fmla="*/ 1259681 h 26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83"/>
                <a:gd name="T166" fmla="*/ 0 h 2686"/>
                <a:gd name="T167" fmla="*/ 983 w 983"/>
                <a:gd name="T168" fmla="*/ 2686 h 268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83" h="2686">
                  <a:moveTo>
                    <a:pt x="509" y="0"/>
                  </a:moveTo>
                  <a:lnTo>
                    <a:pt x="519" y="0"/>
                  </a:lnTo>
                  <a:lnTo>
                    <a:pt x="528" y="2"/>
                  </a:lnTo>
                  <a:lnTo>
                    <a:pt x="540" y="4"/>
                  </a:lnTo>
                  <a:lnTo>
                    <a:pt x="551" y="6"/>
                  </a:lnTo>
                  <a:lnTo>
                    <a:pt x="565" y="10"/>
                  </a:lnTo>
                  <a:lnTo>
                    <a:pt x="578" y="14"/>
                  </a:lnTo>
                  <a:lnTo>
                    <a:pt x="594" y="20"/>
                  </a:lnTo>
                  <a:lnTo>
                    <a:pt x="609" y="25"/>
                  </a:lnTo>
                  <a:lnTo>
                    <a:pt x="626" y="33"/>
                  </a:lnTo>
                  <a:lnTo>
                    <a:pt x="645" y="41"/>
                  </a:lnTo>
                  <a:lnTo>
                    <a:pt x="665" y="48"/>
                  </a:lnTo>
                  <a:lnTo>
                    <a:pt x="684" y="58"/>
                  </a:lnTo>
                  <a:lnTo>
                    <a:pt x="705" y="70"/>
                  </a:lnTo>
                  <a:lnTo>
                    <a:pt x="728" y="79"/>
                  </a:lnTo>
                  <a:lnTo>
                    <a:pt x="751" y="93"/>
                  </a:lnTo>
                  <a:lnTo>
                    <a:pt x="774" y="104"/>
                  </a:lnTo>
                  <a:lnTo>
                    <a:pt x="788" y="112"/>
                  </a:lnTo>
                  <a:lnTo>
                    <a:pt x="801" y="121"/>
                  </a:lnTo>
                  <a:lnTo>
                    <a:pt x="814" y="129"/>
                  </a:lnTo>
                  <a:lnTo>
                    <a:pt x="826" y="137"/>
                  </a:lnTo>
                  <a:lnTo>
                    <a:pt x="836" y="146"/>
                  </a:lnTo>
                  <a:lnTo>
                    <a:pt x="847" y="156"/>
                  </a:lnTo>
                  <a:lnTo>
                    <a:pt x="857" y="166"/>
                  </a:lnTo>
                  <a:lnTo>
                    <a:pt x="864" y="175"/>
                  </a:lnTo>
                  <a:lnTo>
                    <a:pt x="872" y="185"/>
                  </a:lnTo>
                  <a:lnTo>
                    <a:pt x="880" y="196"/>
                  </a:lnTo>
                  <a:lnTo>
                    <a:pt x="887" y="206"/>
                  </a:lnTo>
                  <a:lnTo>
                    <a:pt x="893" y="217"/>
                  </a:lnTo>
                  <a:lnTo>
                    <a:pt x="897" y="229"/>
                  </a:lnTo>
                  <a:lnTo>
                    <a:pt x="901" y="242"/>
                  </a:lnTo>
                  <a:lnTo>
                    <a:pt x="905" y="254"/>
                  </a:lnTo>
                  <a:lnTo>
                    <a:pt x="908" y="267"/>
                  </a:lnTo>
                  <a:lnTo>
                    <a:pt x="916" y="363"/>
                  </a:lnTo>
                  <a:lnTo>
                    <a:pt x="926" y="459"/>
                  </a:lnTo>
                  <a:lnTo>
                    <a:pt x="933" y="553"/>
                  </a:lnTo>
                  <a:lnTo>
                    <a:pt x="941" y="644"/>
                  </a:lnTo>
                  <a:lnTo>
                    <a:pt x="947" y="734"/>
                  </a:lnTo>
                  <a:lnTo>
                    <a:pt x="955" y="824"/>
                  </a:lnTo>
                  <a:lnTo>
                    <a:pt x="958" y="910"/>
                  </a:lnTo>
                  <a:lnTo>
                    <a:pt x="964" y="995"/>
                  </a:lnTo>
                  <a:lnTo>
                    <a:pt x="968" y="1079"/>
                  </a:lnTo>
                  <a:lnTo>
                    <a:pt x="972" y="1162"/>
                  </a:lnTo>
                  <a:lnTo>
                    <a:pt x="976" y="1242"/>
                  </a:lnTo>
                  <a:lnTo>
                    <a:pt x="978" y="1321"/>
                  </a:lnTo>
                  <a:lnTo>
                    <a:pt x="979" y="1398"/>
                  </a:lnTo>
                  <a:lnTo>
                    <a:pt x="981" y="1475"/>
                  </a:lnTo>
                  <a:lnTo>
                    <a:pt x="981" y="1548"/>
                  </a:lnTo>
                  <a:lnTo>
                    <a:pt x="983" y="1621"/>
                  </a:lnTo>
                  <a:lnTo>
                    <a:pt x="981" y="1659"/>
                  </a:lnTo>
                  <a:lnTo>
                    <a:pt x="981" y="1697"/>
                  </a:lnTo>
                  <a:lnTo>
                    <a:pt x="981" y="1736"/>
                  </a:lnTo>
                  <a:lnTo>
                    <a:pt x="979" y="1772"/>
                  </a:lnTo>
                  <a:lnTo>
                    <a:pt x="979" y="1809"/>
                  </a:lnTo>
                  <a:lnTo>
                    <a:pt x="978" y="1843"/>
                  </a:lnTo>
                  <a:lnTo>
                    <a:pt x="976" y="1878"/>
                  </a:lnTo>
                  <a:lnTo>
                    <a:pt x="974" y="1912"/>
                  </a:lnTo>
                  <a:lnTo>
                    <a:pt x="972" y="1945"/>
                  </a:lnTo>
                  <a:lnTo>
                    <a:pt x="968" y="1978"/>
                  </a:lnTo>
                  <a:lnTo>
                    <a:pt x="966" y="2008"/>
                  </a:lnTo>
                  <a:lnTo>
                    <a:pt x="962" y="2039"/>
                  </a:lnTo>
                  <a:lnTo>
                    <a:pt x="960" y="2070"/>
                  </a:lnTo>
                  <a:lnTo>
                    <a:pt x="956" y="2099"/>
                  </a:lnTo>
                  <a:lnTo>
                    <a:pt x="953" y="2127"/>
                  </a:lnTo>
                  <a:lnTo>
                    <a:pt x="949" y="2156"/>
                  </a:lnTo>
                  <a:lnTo>
                    <a:pt x="943" y="2183"/>
                  </a:lnTo>
                  <a:lnTo>
                    <a:pt x="939" y="2208"/>
                  </a:lnTo>
                  <a:lnTo>
                    <a:pt x="933" y="2235"/>
                  </a:lnTo>
                  <a:lnTo>
                    <a:pt x="930" y="2260"/>
                  </a:lnTo>
                  <a:lnTo>
                    <a:pt x="924" y="2283"/>
                  </a:lnTo>
                  <a:lnTo>
                    <a:pt x="918" y="2306"/>
                  </a:lnTo>
                  <a:lnTo>
                    <a:pt x="912" y="2329"/>
                  </a:lnTo>
                  <a:lnTo>
                    <a:pt x="907" y="2350"/>
                  </a:lnTo>
                  <a:lnTo>
                    <a:pt x="901" y="2373"/>
                  </a:lnTo>
                  <a:lnTo>
                    <a:pt x="893" y="2392"/>
                  </a:lnTo>
                  <a:lnTo>
                    <a:pt x="887" y="2412"/>
                  </a:lnTo>
                  <a:lnTo>
                    <a:pt x="880" y="2431"/>
                  </a:lnTo>
                  <a:lnTo>
                    <a:pt x="872" y="2450"/>
                  </a:lnTo>
                  <a:lnTo>
                    <a:pt x="866" y="2467"/>
                  </a:lnTo>
                  <a:lnTo>
                    <a:pt x="859" y="2484"/>
                  </a:lnTo>
                  <a:lnTo>
                    <a:pt x="851" y="2500"/>
                  </a:lnTo>
                  <a:lnTo>
                    <a:pt x="836" y="2523"/>
                  </a:lnTo>
                  <a:lnTo>
                    <a:pt x="822" y="2544"/>
                  </a:lnTo>
                  <a:lnTo>
                    <a:pt x="809" y="2563"/>
                  </a:lnTo>
                  <a:lnTo>
                    <a:pt x="795" y="2580"/>
                  </a:lnTo>
                  <a:lnTo>
                    <a:pt x="784" y="2598"/>
                  </a:lnTo>
                  <a:lnTo>
                    <a:pt x="770" y="2613"/>
                  </a:lnTo>
                  <a:lnTo>
                    <a:pt x="757" y="2627"/>
                  </a:lnTo>
                  <a:lnTo>
                    <a:pt x="745" y="2638"/>
                  </a:lnTo>
                  <a:lnTo>
                    <a:pt x="732" y="2650"/>
                  </a:lnTo>
                  <a:lnTo>
                    <a:pt x="720" y="2659"/>
                  </a:lnTo>
                  <a:lnTo>
                    <a:pt x="709" y="2667"/>
                  </a:lnTo>
                  <a:lnTo>
                    <a:pt x="695" y="2673"/>
                  </a:lnTo>
                  <a:lnTo>
                    <a:pt x="684" y="2678"/>
                  </a:lnTo>
                  <a:lnTo>
                    <a:pt x="672" y="2682"/>
                  </a:lnTo>
                  <a:lnTo>
                    <a:pt x="659" y="2684"/>
                  </a:lnTo>
                  <a:lnTo>
                    <a:pt x="647" y="2686"/>
                  </a:lnTo>
                  <a:lnTo>
                    <a:pt x="642" y="2684"/>
                  </a:lnTo>
                  <a:lnTo>
                    <a:pt x="634" y="2684"/>
                  </a:lnTo>
                  <a:lnTo>
                    <a:pt x="628" y="2682"/>
                  </a:lnTo>
                  <a:lnTo>
                    <a:pt x="621" y="2680"/>
                  </a:lnTo>
                  <a:lnTo>
                    <a:pt x="613" y="2676"/>
                  </a:lnTo>
                  <a:lnTo>
                    <a:pt x="607" y="2673"/>
                  </a:lnTo>
                  <a:lnTo>
                    <a:pt x="599" y="2669"/>
                  </a:lnTo>
                  <a:lnTo>
                    <a:pt x="592" y="2665"/>
                  </a:lnTo>
                  <a:lnTo>
                    <a:pt x="584" y="2659"/>
                  </a:lnTo>
                  <a:lnTo>
                    <a:pt x="576" y="2653"/>
                  </a:lnTo>
                  <a:lnTo>
                    <a:pt x="571" y="2646"/>
                  </a:lnTo>
                  <a:lnTo>
                    <a:pt x="563" y="2638"/>
                  </a:lnTo>
                  <a:lnTo>
                    <a:pt x="555" y="2630"/>
                  </a:lnTo>
                  <a:lnTo>
                    <a:pt x="548" y="2623"/>
                  </a:lnTo>
                  <a:lnTo>
                    <a:pt x="540" y="2613"/>
                  </a:lnTo>
                  <a:lnTo>
                    <a:pt x="532" y="2603"/>
                  </a:lnTo>
                  <a:lnTo>
                    <a:pt x="500" y="2563"/>
                  </a:lnTo>
                  <a:lnTo>
                    <a:pt x="467" y="2523"/>
                  </a:lnTo>
                  <a:lnTo>
                    <a:pt x="434" y="2484"/>
                  </a:lnTo>
                  <a:lnTo>
                    <a:pt x="402" y="2448"/>
                  </a:lnTo>
                  <a:lnTo>
                    <a:pt x="371" y="2412"/>
                  </a:lnTo>
                  <a:lnTo>
                    <a:pt x="338" y="2377"/>
                  </a:lnTo>
                  <a:lnTo>
                    <a:pt x="308" y="2342"/>
                  </a:lnTo>
                  <a:lnTo>
                    <a:pt x="277" y="2310"/>
                  </a:lnTo>
                  <a:lnTo>
                    <a:pt x="246" y="2279"/>
                  </a:lnTo>
                  <a:lnTo>
                    <a:pt x="217" y="2248"/>
                  </a:lnTo>
                  <a:lnTo>
                    <a:pt x="189" y="2220"/>
                  </a:lnTo>
                  <a:lnTo>
                    <a:pt x="158" y="2191"/>
                  </a:lnTo>
                  <a:lnTo>
                    <a:pt x="131" y="2164"/>
                  </a:lnTo>
                  <a:lnTo>
                    <a:pt x="102" y="2137"/>
                  </a:lnTo>
                  <a:lnTo>
                    <a:pt x="75" y="2114"/>
                  </a:lnTo>
                  <a:lnTo>
                    <a:pt x="48" y="2089"/>
                  </a:lnTo>
                  <a:lnTo>
                    <a:pt x="37" y="2083"/>
                  </a:lnTo>
                  <a:lnTo>
                    <a:pt x="27" y="2076"/>
                  </a:lnTo>
                  <a:lnTo>
                    <a:pt x="20" y="2070"/>
                  </a:lnTo>
                  <a:lnTo>
                    <a:pt x="14" y="2064"/>
                  </a:lnTo>
                  <a:lnTo>
                    <a:pt x="8" y="2058"/>
                  </a:lnTo>
                  <a:lnTo>
                    <a:pt x="4" y="2053"/>
                  </a:lnTo>
                  <a:lnTo>
                    <a:pt x="2" y="2047"/>
                  </a:lnTo>
                  <a:lnTo>
                    <a:pt x="0" y="2043"/>
                  </a:lnTo>
                  <a:lnTo>
                    <a:pt x="2" y="2037"/>
                  </a:lnTo>
                  <a:lnTo>
                    <a:pt x="4" y="2031"/>
                  </a:lnTo>
                  <a:lnTo>
                    <a:pt x="8" y="2026"/>
                  </a:lnTo>
                  <a:lnTo>
                    <a:pt x="14" y="2022"/>
                  </a:lnTo>
                  <a:lnTo>
                    <a:pt x="20" y="2018"/>
                  </a:lnTo>
                  <a:lnTo>
                    <a:pt x="27" y="2016"/>
                  </a:lnTo>
                  <a:lnTo>
                    <a:pt x="37" y="2014"/>
                  </a:lnTo>
                  <a:lnTo>
                    <a:pt x="48" y="2014"/>
                  </a:lnTo>
                  <a:lnTo>
                    <a:pt x="56" y="2014"/>
                  </a:lnTo>
                  <a:lnTo>
                    <a:pt x="64" y="2014"/>
                  </a:lnTo>
                  <a:lnTo>
                    <a:pt x="73" y="2016"/>
                  </a:lnTo>
                  <a:lnTo>
                    <a:pt x="83" y="2018"/>
                  </a:lnTo>
                  <a:lnTo>
                    <a:pt x="93" y="2020"/>
                  </a:lnTo>
                  <a:lnTo>
                    <a:pt x="102" y="2022"/>
                  </a:lnTo>
                  <a:lnTo>
                    <a:pt x="114" y="2024"/>
                  </a:lnTo>
                  <a:lnTo>
                    <a:pt x="125" y="2026"/>
                  </a:lnTo>
                  <a:lnTo>
                    <a:pt x="139" y="2030"/>
                  </a:lnTo>
                  <a:lnTo>
                    <a:pt x="152" y="2033"/>
                  </a:lnTo>
                  <a:lnTo>
                    <a:pt x="166" y="2037"/>
                  </a:lnTo>
                  <a:lnTo>
                    <a:pt x="179" y="2041"/>
                  </a:lnTo>
                  <a:lnTo>
                    <a:pt x="194" y="2045"/>
                  </a:lnTo>
                  <a:lnTo>
                    <a:pt x="210" y="2051"/>
                  </a:lnTo>
                  <a:lnTo>
                    <a:pt x="227" y="2054"/>
                  </a:lnTo>
                  <a:lnTo>
                    <a:pt x="244" y="2060"/>
                  </a:lnTo>
                  <a:lnTo>
                    <a:pt x="265" y="2064"/>
                  </a:lnTo>
                  <a:lnTo>
                    <a:pt x="286" y="2068"/>
                  </a:lnTo>
                  <a:lnTo>
                    <a:pt x="308" y="2072"/>
                  </a:lnTo>
                  <a:lnTo>
                    <a:pt x="327" y="2076"/>
                  </a:lnTo>
                  <a:lnTo>
                    <a:pt x="346" y="2079"/>
                  </a:lnTo>
                  <a:lnTo>
                    <a:pt x="363" y="2081"/>
                  </a:lnTo>
                  <a:lnTo>
                    <a:pt x="379" y="2085"/>
                  </a:lnTo>
                  <a:lnTo>
                    <a:pt x="396" y="2087"/>
                  </a:lnTo>
                  <a:lnTo>
                    <a:pt x="409" y="2089"/>
                  </a:lnTo>
                  <a:lnTo>
                    <a:pt x="423" y="2091"/>
                  </a:lnTo>
                  <a:lnTo>
                    <a:pt x="436" y="2093"/>
                  </a:lnTo>
                  <a:lnTo>
                    <a:pt x="448" y="2093"/>
                  </a:lnTo>
                  <a:lnTo>
                    <a:pt x="459" y="2095"/>
                  </a:lnTo>
                  <a:lnTo>
                    <a:pt x="469" y="2095"/>
                  </a:lnTo>
                  <a:lnTo>
                    <a:pt x="478" y="2095"/>
                  </a:lnTo>
                  <a:lnTo>
                    <a:pt x="486" y="2095"/>
                  </a:lnTo>
                  <a:lnTo>
                    <a:pt x="492" y="2095"/>
                  </a:lnTo>
                  <a:lnTo>
                    <a:pt x="498" y="2095"/>
                  </a:lnTo>
                  <a:lnTo>
                    <a:pt x="501" y="2093"/>
                  </a:lnTo>
                  <a:lnTo>
                    <a:pt x="507" y="2091"/>
                  </a:lnTo>
                  <a:lnTo>
                    <a:pt x="513" y="2089"/>
                  </a:lnTo>
                  <a:lnTo>
                    <a:pt x="519" y="2085"/>
                  </a:lnTo>
                  <a:lnTo>
                    <a:pt x="523" y="2083"/>
                  </a:lnTo>
                  <a:lnTo>
                    <a:pt x="528" y="2079"/>
                  </a:lnTo>
                  <a:lnTo>
                    <a:pt x="538" y="2070"/>
                  </a:lnTo>
                  <a:lnTo>
                    <a:pt x="546" y="2058"/>
                  </a:lnTo>
                  <a:lnTo>
                    <a:pt x="553" y="2047"/>
                  </a:lnTo>
                  <a:lnTo>
                    <a:pt x="561" y="2031"/>
                  </a:lnTo>
                  <a:lnTo>
                    <a:pt x="567" y="2020"/>
                  </a:lnTo>
                  <a:lnTo>
                    <a:pt x="571" y="2005"/>
                  </a:lnTo>
                  <a:lnTo>
                    <a:pt x="576" y="1991"/>
                  </a:lnTo>
                  <a:lnTo>
                    <a:pt x="580" y="1976"/>
                  </a:lnTo>
                  <a:lnTo>
                    <a:pt x="584" y="1958"/>
                  </a:lnTo>
                  <a:lnTo>
                    <a:pt x="590" y="1941"/>
                  </a:lnTo>
                  <a:lnTo>
                    <a:pt x="594" y="1922"/>
                  </a:lnTo>
                  <a:lnTo>
                    <a:pt x="597" y="1903"/>
                  </a:lnTo>
                  <a:lnTo>
                    <a:pt x="601" y="1882"/>
                  </a:lnTo>
                  <a:lnTo>
                    <a:pt x="605" y="1859"/>
                  </a:lnTo>
                  <a:lnTo>
                    <a:pt x="607" y="1836"/>
                  </a:lnTo>
                  <a:lnTo>
                    <a:pt x="611" y="1813"/>
                  </a:lnTo>
                  <a:lnTo>
                    <a:pt x="615" y="1788"/>
                  </a:lnTo>
                  <a:lnTo>
                    <a:pt x="619" y="1763"/>
                  </a:lnTo>
                  <a:lnTo>
                    <a:pt x="621" y="1736"/>
                  </a:lnTo>
                  <a:lnTo>
                    <a:pt x="624" y="1707"/>
                  </a:lnTo>
                  <a:lnTo>
                    <a:pt x="628" y="1676"/>
                  </a:lnTo>
                  <a:lnTo>
                    <a:pt x="632" y="1644"/>
                  </a:lnTo>
                  <a:lnTo>
                    <a:pt x="636" y="1609"/>
                  </a:lnTo>
                  <a:lnTo>
                    <a:pt x="640" y="1575"/>
                  </a:lnTo>
                  <a:lnTo>
                    <a:pt x="644" y="1536"/>
                  </a:lnTo>
                  <a:lnTo>
                    <a:pt x="645" y="1498"/>
                  </a:lnTo>
                  <a:lnTo>
                    <a:pt x="647" y="1459"/>
                  </a:lnTo>
                  <a:lnTo>
                    <a:pt x="651" y="1417"/>
                  </a:lnTo>
                  <a:lnTo>
                    <a:pt x="653" y="1375"/>
                  </a:lnTo>
                  <a:lnTo>
                    <a:pt x="655" y="1331"/>
                  </a:lnTo>
                  <a:lnTo>
                    <a:pt x="655" y="1285"/>
                  </a:lnTo>
                  <a:lnTo>
                    <a:pt x="657" y="1239"/>
                  </a:lnTo>
                  <a:lnTo>
                    <a:pt x="659" y="1189"/>
                  </a:lnTo>
                  <a:lnTo>
                    <a:pt x="659" y="1141"/>
                  </a:lnTo>
                  <a:lnTo>
                    <a:pt x="659" y="1089"/>
                  </a:lnTo>
                  <a:lnTo>
                    <a:pt x="659" y="1037"/>
                  </a:lnTo>
                  <a:lnTo>
                    <a:pt x="659" y="981"/>
                  </a:lnTo>
                  <a:lnTo>
                    <a:pt x="659" y="926"/>
                  </a:lnTo>
                  <a:lnTo>
                    <a:pt x="657" y="874"/>
                  </a:lnTo>
                  <a:lnTo>
                    <a:pt x="655" y="824"/>
                  </a:lnTo>
                  <a:lnTo>
                    <a:pt x="653" y="774"/>
                  </a:lnTo>
                  <a:lnTo>
                    <a:pt x="649" y="728"/>
                  </a:lnTo>
                  <a:lnTo>
                    <a:pt x="645" y="682"/>
                  </a:lnTo>
                  <a:lnTo>
                    <a:pt x="642" y="638"/>
                  </a:lnTo>
                  <a:lnTo>
                    <a:pt x="636" y="596"/>
                  </a:lnTo>
                  <a:lnTo>
                    <a:pt x="630" y="553"/>
                  </a:lnTo>
                  <a:lnTo>
                    <a:pt x="624" y="515"/>
                  </a:lnTo>
                  <a:lnTo>
                    <a:pt x="617" y="477"/>
                  </a:lnTo>
                  <a:lnTo>
                    <a:pt x="611" y="440"/>
                  </a:lnTo>
                  <a:lnTo>
                    <a:pt x="601" y="405"/>
                  </a:lnTo>
                  <a:lnTo>
                    <a:pt x="594" y="373"/>
                  </a:lnTo>
                  <a:lnTo>
                    <a:pt x="584" y="342"/>
                  </a:lnTo>
                  <a:lnTo>
                    <a:pt x="580" y="323"/>
                  </a:lnTo>
                  <a:lnTo>
                    <a:pt x="574" y="304"/>
                  </a:lnTo>
                  <a:lnTo>
                    <a:pt x="569" y="286"/>
                  </a:lnTo>
                  <a:lnTo>
                    <a:pt x="563" y="271"/>
                  </a:lnTo>
                  <a:lnTo>
                    <a:pt x="557" y="254"/>
                  </a:lnTo>
                  <a:lnTo>
                    <a:pt x="551" y="240"/>
                  </a:lnTo>
                  <a:lnTo>
                    <a:pt x="544" y="225"/>
                  </a:lnTo>
                  <a:lnTo>
                    <a:pt x="536" y="212"/>
                  </a:lnTo>
                  <a:lnTo>
                    <a:pt x="528" y="200"/>
                  </a:lnTo>
                  <a:lnTo>
                    <a:pt x="521" y="189"/>
                  </a:lnTo>
                  <a:lnTo>
                    <a:pt x="511" y="177"/>
                  </a:lnTo>
                  <a:lnTo>
                    <a:pt x="503" y="167"/>
                  </a:lnTo>
                  <a:lnTo>
                    <a:pt x="494" y="158"/>
                  </a:lnTo>
                  <a:lnTo>
                    <a:pt x="484" y="148"/>
                  </a:lnTo>
                  <a:lnTo>
                    <a:pt x="475" y="141"/>
                  </a:lnTo>
                  <a:lnTo>
                    <a:pt x="463" y="135"/>
                  </a:lnTo>
                  <a:lnTo>
                    <a:pt x="453" y="127"/>
                  </a:lnTo>
                  <a:lnTo>
                    <a:pt x="444" y="121"/>
                  </a:lnTo>
                  <a:lnTo>
                    <a:pt x="436" y="116"/>
                  </a:lnTo>
                  <a:lnTo>
                    <a:pt x="429" y="110"/>
                  </a:lnTo>
                  <a:lnTo>
                    <a:pt x="423" y="104"/>
                  </a:lnTo>
                  <a:lnTo>
                    <a:pt x="419" y="100"/>
                  </a:lnTo>
                  <a:lnTo>
                    <a:pt x="417" y="95"/>
                  </a:lnTo>
                  <a:lnTo>
                    <a:pt x="417" y="87"/>
                  </a:lnTo>
                  <a:lnTo>
                    <a:pt x="417" y="77"/>
                  </a:lnTo>
                  <a:lnTo>
                    <a:pt x="417" y="68"/>
                  </a:lnTo>
                  <a:lnTo>
                    <a:pt x="419" y="58"/>
                  </a:lnTo>
                  <a:lnTo>
                    <a:pt x="423" y="50"/>
                  </a:lnTo>
                  <a:lnTo>
                    <a:pt x="425" y="41"/>
                  </a:lnTo>
                  <a:lnTo>
                    <a:pt x="429" y="35"/>
                  </a:lnTo>
                  <a:lnTo>
                    <a:pt x="434" y="27"/>
                  </a:lnTo>
                  <a:lnTo>
                    <a:pt x="440" y="22"/>
                  </a:lnTo>
                  <a:lnTo>
                    <a:pt x="446" y="18"/>
                  </a:lnTo>
                  <a:lnTo>
                    <a:pt x="452" y="12"/>
                  </a:lnTo>
                  <a:lnTo>
                    <a:pt x="459" y="8"/>
                  </a:lnTo>
                  <a:lnTo>
                    <a:pt x="469" y="6"/>
                  </a:lnTo>
                  <a:lnTo>
                    <a:pt x="477" y="4"/>
                  </a:lnTo>
                  <a:lnTo>
                    <a:pt x="486" y="2"/>
                  </a:lnTo>
                  <a:lnTo>
                    <a:pt x="498" y="0"/>
                  </a:lnTo>
                  <a:lnTo>
                    <a:pt x="50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3924008" y="4314147"/>
              <a:ext cx="1014705" cy="201183"/>
            </a:xfrm>
            <a:custGeom>
              <a:avLst/>
              <a:gdLst>
                <a:gd name="T0" fmla="*/ 1797335611 w 3281"/>
                <a:gd name="T1" fmla="*/ 1264062 h 631"/>
                <a:gd name="T2" fmla="*/ 1822552782 w 3281"/>
                <a:gd name="T3" fmla="*/ 8216407 h 631"/>
                <a:gd name="T4" fmla="*/ 1859117680 w 3281"/>
                <a:gd name="T5" fmla="*/ 20225000 h 631"/>
                <a:gd name="T6" fmla="*/ 1908920005 w 3281"/>
                <a:gd name="T7" fmla="*/ 38553907 h 631"/>
                <a:gd name="T8" fmla="*/ 1971332504 w 3281"/>
                <a:gd name="T9" fmla="*/ 77108609 h 631"/>
                <a:gd name="T10" fmla="*/ 2022397275 w 3281"/>
                <a:gd name="T11" fmla="*/ 115030497 h 631"/>
                <a:gd name="T12" fmla="*/ 2053917151 w 3281"/>
                <a:gd name="T13" fmla="*/ 146632844 h 631"/>
                <a:gd name="T14" fmla="*/ 2067156166 w 3281"/>
                <a:gd name="T15" fmla="*/ 173178149 h 631"/>
                <a:gd name="T16" fmla="*/ 2061482303 w 3281"/>
                <a:gd name="T17" fmla="*/ 195299236 h 631"/>
                <a:gd name="T18" fmla="*/ 2038156419 w 3281"/>
                <a:gd name="T19" fmla="*/ 212364919 h 631"/>
                <a:gd name="T20" fmla="*/ 2000962680 w 3281"/>
                <a:gd name="T21" fmla="*/ 223109447 h 631"/>
                <a:gd name="T22" fmla="*/ 1948637050 w 3281"/>
                <a:gd name="T23" fmla="*/ 228797726 h 631"/>
                <a:gd name="T24" fmla="*/ 1792292177 w 3281"/>
                <a:gd name="T25" fmla="*/ 235118037 h 631"/>
                <a:gd name="T26" fmla="*/ 1593078510 w 3281"/>
                <a:gd name="T27" fmla="*/ 245862565 h 631"/>
                <a:gd name="T28" fmla="*/ 1378734937 w 3281"/>
                <a:gd name="T29" fmla="*/ 260399279 h 631"/>
                <a:gd name="T30" fmla="*/ 1151152349 w 3281"/>
                <a:gd name="T31" fmla="*/ 279992242 h 631"/>
                <a:gd name="T32" fmla="*/ 1040828020 w 3281"/>
                <a:gd name="T33" fmla="*/ 290737565 h 631"/>
                <a:gd name="T34" fmla="*/ 967068588 w 3281"/>
                <a:gd name="T35" fmla="*/ 298321937 h 631"/>
                <a:gd name="T36" fmla="*/ 888265722 w 3281"/>
                <a:gd name="T37" fmla="*/ 307802403 h 631"/>
                <a:gd name="T38" fmla="*/ 805050447 w 3281"/>
                <a:gd name="T39" fmla="*/ 318546931 h 631"/>
                <a:gd name="T40" fmla="*/ 715530284 w 3281"/>
                <a:gd name="T41" fmla="*/ 329923490 h 631"/>
                <a:gd name="T42" fmla="*/ 620966686 w 3281"/>
                <a:gd name="T43" fmla="*/ 343196142 h 631"/>
                <a:gd name="T44" fmla="*/ 519468366 w 3281"/>
                <a:gd name="T45" fmla="*/ 358997714 h 631"/>
                <a:gd name="T46" fmla="*/ 414188165 w 3281"/>
                <a:gd name="T47" fmla="*/ 376062552 h 631"/>
                <a:gd name="T48" fmla="*/ 357449530 w 3281"/>
                <a:gd name="T49" fmla="*/ 385543018 h 631"/>
                <a:gd name="T50" fmla="*/ 325928860 w 3281"/>
                <a:gd name="T51" fmla="*/ 391863329 h 631"/>
                <a:gd name="T52" fmla="*/ 300081260 w 3281"/>
                <a:gd name="T53" fmla="*/ 396287546 h 631"/>
                <a:gd name="T54" fmla="*/ 283690099 w 3281"/>
                <a:gd name="T55" fmla="*/ 397551608 h 631"/>
                <a:gd name="T56" fmla="*/ 248386853 w 3281"/>
                <a:gd name="T57" fmla="*/ 396287546 h 631"/>
                <a:gd name="T58" fmla="*/ 204887183 w 3281"/>
                <a:gd name="T59" fmla="*/ 389335204 h 631"/>
                <a:gd name="T60" fmla="*/ 161388357 w 3281"/>
                <a:gd name="T61" fmla="*/ 377326614 h 631"/>
                <a:gd name="T62" fmla="*/ 117888737 w 3281"/>
                <a:gd name="T63" fmla="*/ 356468794 h 631"/>
                <a:gd name="T64" fmla="*/ 70607310 w 3281"/>
                <a:gd name="T65" fmla="*/ 334347707 h 631"/>
                <a:gd name="T66" fmla="*/ 34043193 w 3281"/>
                <a:gd name="T67" fmla="*/ 314122714 h 631"/>
                <a:gd name="T68" fmla="*/ 11347730 w 3281"/>
                <a:gd name="T69" fmla="*/ 294529751 h 631"/>
                <a:gd name="T70" fmla="*/ 1260859 w 3281"/>
                <a:gd name="T71" fmla="*/ 274935993 h 631"/>
                <a:gd name="T72" fmla="*/ 3782577 w 3281"/>
                <a:gd name="T73" fmla="*/ 264191465 h 631"/>
                <a:gd name="T74" fmla="*/ 14499880 w 3281"/>
                <a:gd name="T75" fmla="*/ 254711000 h 631"/>
                <a:gd name="T76" fmla="*/ 36564911 w 3281"/>
                <a:gd name="T77" fmla="*/ 244598503 h 631"/>
                <a:gd name="T78" fmla="*/ 68085593 w 3281"/>
                <a:gd name="T79" fmla="*/ 236382099 h 631"/>
                <a:gd name="T80" fmla="*/ 399688292 w 3281"/>
                <a:gd name="T81" fmla="*/ 195299236 h 631"/>
                <a:gd name="T82" fmla="*/ 793072291 w 3281"/>
                <a:gd name="T83" fmla="*/ 145368782 h 631"/>
                <a:gd name="T84" fmla="*/ 1147369774 w 3281"/>
                <a:gd name="T85" fmla="*/ 97965633 h 631"/>
                <a:gd name="T86" fmla="*/ 1460689949 w 3281"/>
                <a:gd name="T87" fmla="*/ 51827354 h 631"/>
                <a:gd name="T88" fmla="*/ 1603795807 w 3281"/>
                <a:gd name="T89" fmla="*/ 26545317 h 631"/>
                <a:gd name="T90" fmla="*/ 1681338212 w 3281"/>
                <a:gd name="T91" fmla="*/ 13272658 h 631"/>
                <a:gd name="T92" fmla="*/ 1739336117 w 3281"/>
                <a:gd name="T93" fmla="*/ 3160156 h 631"/>
                <a:gd name="T94" fmla="*/ 1780314020 w 3281"/>
                <a:gd name="T95" fmla="*/ 0 h 6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81"/>
                <a:gd name="T145" fmla="*/ 0 h 631"/>
                <a:gd name="T146" fmla="*/ 3281 w 3281"/>
                <a:gd name="T147" fmla="*/ 631 h 63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81" h="631">
                  <a:moveTo>
                    <a:pt x="2836" y="0"/>
                  </a:moveTo>
                  <a:lnTo>
                    <a:pt x="2840" y="0"/>
                  </a:lnTo>
                  <a:lnTo>
                    <a:pt x="2845" y="0"/>
                  </a:lnTo>
                  <a:lnTo>
                    <a:pt x="2851" y="2"/>
                  </a:lnTo>
                  <a:lnTo>
                    <a:pt x="2859" y="3"/>
                  </a:lnTo>
                  <a:lnTo>
                    <a:pt x="2868" y="5"/>
                  </a:lnTo>
                  <a:lnTo>
                    <a:pt x="2880" y="9"/>
                  </a:lnTo>
                  <a:lnTo>
                    <a:pt x="2891" y="13"/>
                  </a:lnTo>
                  <a:lnTo>
                    <a:pt x="2903" y="17"/>
                  </a:lnTo>
                  <a:lnTo>
                    <a:pt x="2918" y="21"/>
                  </a:lnTo>
                  <a:lnTo>
                    <a:pt x="2934" y="26"/>
                  </a:lnTo>
                  <a:lnTo>
                    <a:pt x="2949" y="32"/>
                  </a:lnTo>
                  <a:lnTo>
                    <a:pt x="2968" y="38"/>
                  </a:lnTo>
                  <a:lnTo>
                    <a:pt x="2985" y="46"/>
                  </a:lnTo>
                  <a:lnTo>
                    <a:pt x="3007" y="51"/>
                  </a:lnTo>
                  <a:lnTo>
                    <a:pt x="3028" y="61"/>
                  </a:lnTo>
                  <a:lnTo>
                    <a:pt x="3049" y="69"/>
                  </a:lnTo>
                  <a:lnTo>
                    <a:pt x="3078" y="88"/>
                  </a:lnTo>
                  <a:lnTo>
                    <a:pt x="3104" y="105"/>
                  </a:lnTo>
                  <a:lnTo>
                    <a:pt x="3127" y="122"/>
                  </a:lnTo>
                  <a:lnTo>
                    <a:pt x="3151" y="138"/>
                  </a:lnTo>
                  <a:lnTo>
                    <a:pt x="3172" y="153"/>
                  </a:lnTo>
                  <a:lnTo>
                    <a:pt x="3191" y="169"/>
                  </a:lnTo>
                  <a:lnTo>
                    <a:pt x="3208" y="182"/>
                  </a:lnTo>
                  <a:lnTo>
                    <a:pt x="3223" y="195"/>
                  </a:lnTo>
                  <a:lnTo>
                    <a:pt x="3237" y="209"/>
                  </a:lnTo>
                  <a:lnTo>
                    <a:pt x="3248" y="220"/>
                  </a:lnTo>
                  <a:lnTo>
                    <a:pt x="3258" y="232"/>
                  </a:lnTo>
                  <a:lnTo>
                    <a:pt x="3266" y="243"/>
                  </a:lnTo>
                  <a:lnTo>
                    <a:pt x="3271" y="255"/>
                  </a:lnTo>
                  <a:lnTo>
                    <a:pt x="3277" y="265"/>
                  </a:lnTo>
                  <a:lnTo>
                    <a:pt x="3279" y="274"/>
                  </a:lnTo>
                  <a:lnTo>
                    <a:pt x="3281" y="284"/>
                  </a:lnTo>
                  <a:lnTo>
                    <a:pt x="3279" y="291"/>
                  </a:lnTo>
                  <a:lnTo>
                    <a:pt x="3275" y="301"/>
                  </a:lnTo>
                  <a:lnTo>
                    <a:pt x="3270" y="309"/>
                  </a:lnTo>
                  <a:lnTo>
                    <a:pt x="3264" y="316"/>
                  </a:lnTo>
                  <a:lnTo>
                    <a:pt x="3254" y="324"/>
                  </a:lnTo>
                  <a:lnTo>
                    <a:pt x="3245" y="330"/>
                  </a:lnTo>
                  <a:lnTo>
                    <a:pt x="3233" y="336"/>
                  </a:lnTo>
                  <a:lnTo>
                    <a:pt x="3222" y="341"/>
                  </a:lnTo>
                  <a:lnTo>
                    <a:pt x="3206" y="345"/>
                  </a:lnTo>
                  <a:lnTo>
                    <a:pt x="3191" y="349"/>
                  </a:lnTo>
                  <a:lnTo>
                    <a:pt x="3174" y="353"/>
                  </a:lnTo>
                  <a:lnTo>
                    <a:pt x="3154" y="357"/>
                  </a:lnTo>
                  <a:lnTo>
                    <a:pt x="3135" y="359"/>
                  </a:lnTo>
                  <a:lnTo>
                    <a:pt x="3114" y="361"/>
                  </a:lnTo>
                  <a:lnTo>
                    <a:pt x="3091" y="362"/>
                  </a:lnTo>
                  <a:lnTo>
                    <a:pt x="3066" y="364"/>
                  </a:lnTo>
                  <a:lnTo>
                    <a:pt x="2993" y="366"/>
                  </a:lnTo>
                  <a:lnTo>
                    <a:pt x="2918" y="370"/>
                  </a:lnTo>
                  <a:lnTo>
                    <a:pt x="2843" y="372"/>
                  </a:lnTo>
                  <a:lnTo>
                    <a:pt x="2767" y="376"/>
                  </a:lnTo>
                  <a:lnTo>
                    <a:pt x="2688" y="380"/>
                  </a:lnTo>
                  <a:lnTo>
                    <a:pt x="2607" y="384"/>
                  </a:lnTo>
                  <a:lnTo>
                    <a:pt x="2527" y="389"/>
                  </a:lnTo>
                  <a:lnTo>
                    <a:pt x="2442" y="395"/>
                  </a:lnTo>
                  <a:lnTo>
                    <a:pt x="2360" y="399"/>
                  </a:lnTo>
                  <a:lnTo>
                    <a:pt x="2273" y="407"/>
                  </a:lnTo>
                  <a:lnTo>
                    <a:pt x="2187" y="412"/>
                  </a:lnTo>
                  <a:lnTo>
                    <a:pt x="2099" y="418"/>
                  </a:lnTo>
                  <a:lnTo>
                    <a:pt x="2010" y="426"/>
                  </a:lnTo>
                  <a:lnTo>
                    <a:pt x="1918" y="433"/>
                  </a:lnTo>
                  <a:lnTo>
                    <a:pt x="1826" y="443"/>
                  </a:lnTo>
                  <a:lnTo>
                    <a:pt x="1734" y="451"/>
                  </a:lnTo>
                  <a:lnTo>
                    <a:pt x="1707" y="453"/>
                  </a:lnTo>
                  <a:lnTo>
                    <a:pt x="1678" y="457"/>
                  </a:lnTo>
                  <a:lnTo>
                    <a:pt x="1651" y="460"/>
                  </a:lnTo>
                  <a:lnTo>
                    <a:pt x="1622" y="462"/>
                  </a:lnTo>
                  <a:lnTo>
                    <a:pt x="1594" y="466"/>
                  </a:lnTo>
                  <a:lnTo>
                    <a:pt x="1565" y="468"/>
                  </a:lnTo>
                  <a:lnTo>
                    <a:pt x="1534" y="472"/>
                  </a:lnTo>
                  <a:lnTo>
                    <a:pt x="1503" y="476"/>
                  </a:lnTo>
                  <a:lnTo>
                    <a:pt x="1473" y="480"/>
                  </a:lnTo>
                  <a:lnTo>
                    <a:pt x="1442" y="483"/>
                  </a:lnTo>
                  <a:lnTo>
                    <a:pt x="1409" y="487"/>
                  </a:lnTo>
                  <a:lnTo>
                    <a:pt x="1377" y="491"/>
                  </a:lnTo>
                  <a:lnTo>
                    <a:pt x="1344" y="495"/>
                  </a:lnTo>
                  <a:lnTo>
                    <a:pt x="1311" y="499"/>
                  </a:lnTo>
                  <a:lnTo>
                    <a:pt x="1277" y="504"/>
                  </a:lnTo>
                  <a:lnTo>
                    <a:pt x="1242" y="508"/>
                  </a:lnTo>
                  <a:lnTo>
                    <a:pt x="1208" y="512"/>
                  </a:lnTo>
                  <a:lnTo>
                    <a:pt x="1171" y="518"/>
                  </a:lnTo>
                  <a:lnTo>
                    <a:pt x="1135" y="522"/>
                  </a:lnTo>
                  <a:lnTo>
                    <a:pt x="1098" y="528"/>
                  </a:lnTo>
                  <a:lnTo>
                    <a:pt x="1060" y="533"/>
                  </a:lnTo>
                  <a:lnTo>
                    <a:pt x="1024" y="539"/>
                  </a:lnTo>
                  <a:lnTo>
                    <a:pt x="985" y="543"/>
                  </a:lnTo>
                  <a:lnTo>
                    <a:pt x="945" y="549"/>
                  </a:lnTo>
                  <a:lnTo>
                    <a:pt x="906" y="554"/>
                  </a:lnTo>
                  <a:lnTo>
                    <a:pt x="866" y="562"/>
                  </a:lnTo>
                  <a:lnTo>
                    <a:pt x="824" y="568"/>
                  </a:lnTo>
                  <a:lnTo>
                    <a:pt x="784" y="574"/>
                  </a:lnTo>
                  <a:lnTo>
                    <a:pt x="741" y="581"/>
                  </a:lnTo>
                  <a:lnTo>
                    <a:pt x="699" y="587"/>
                  </a:lnTo>
                  <a:lnTo>
                    <a:pt x="657" y="595"/>
                  </a:lnTo>
                  <a:lnTo>
                    <a:pt x="613" y="600"/>
                  </a:lnTo>
                  <a:lnTo>
                    <a:pt x="597" y="604"/>
                  </a:lnTo>
                  <a:lnTo>
                    <a:pt x="582" y="608"/>
                  </a:lnTo>
                  <a:lnTo>
                    <a:pt x="567" y="610"/>
                  </a:lnTo>
                  <a:lnTo>
                    <a:pt x="553" y="614"/>
                  </a:lnTo>
                  <a:lnTo>
                    <a:pt x="540" y="616"/>
                  </a:lnTo>
                  <a:lnTo>
                    <a:pt x="528" y="618"/>
                  </a:lnTo>
                  <a:lnTo>
                    <a:pt x="517" y="620"/>
                  </a:lnTo>
                  <a:lnTo>
                    <a:pt x="505" y="622"/>
                  </a:lnTo>
                  <a:lnTo>
                    <a:pt x="496" y="624"/>
                  </a:lnTo>
                  <a:lnTo>
                    <a:pt x="486" y="625"/>
                  </a:lnTo>
                  <a:lnTo>
                    <a:pt x="476" y="627"/>
                  </a:lnTo>
                  <a:lnTo>
                    <a:pt x="469" y="627"/>
                  </a:lnTo>
                  <a:lnTo>
                    <a:pt x="463" y="629"/>
                  </a:lnTo>
                  <a:lnTo>
                    <a:pt x="455" y="629"/>
                  </a:lnTo>
                  <a:lnTo>
                    <a:pt x="450" y="629"/>
                  </a:lnTo>
                  <a:lnTo>
                    <a:pt x="446" y="631"/>
                  </a:lnTo>
                  <a:lnTo>
                    <a:pt x="428" y="629"/>
                  </a:lnTo>
                  <a:lnTo>
                    <a:pt x="411" y="629"/>
                  </a:lnTo>
                  <a:lnTo>
                    <a:pt x="394" y="627"/>
                  </a:lnTo>
                  <a:lnTo>
                    <a:pt x="377" y="625"/>
                  </a:lnTo>
                  <a:lnTo>
                    <a:pt x="359" y="624"/>
                  </a:lnTo>
                  <a:lnTo>
                    <a:pt x="342" y="620"/>
                  </a:lnTo>
                  <a:lnTo>
                    <a:pt x="325" y="616"/>
                  </a:lnTo>
                  <a:lnTo>
                    <a:pt x="307" y="612"/>
                  </a:lnTo>
                  <a:lnTo>
                    <a:pt x="290" y="608"/>
                  </a:lnTo>
                  <a:lnTo>
                    <a:pt x="273" y="602"/>
                  </a:lnTo>
                  <a:lnTo>
                    <a:pt x="256" y="597"/>
                  </a:lnTo>
                  <a:lnTo>
                    <a:pt x="238" y="589"/>
                  </a:lnTo>
                  <a:lnTo>
                    <a:pt x="221" y="581"/>
                  </a:lnTo>
                  <a:lnTo>
                    <a:pt x="204" y="574"/>
                  </a:lnTo>
                  <a:lnTo>
                    <a:pt x="187" y="564"/>
                  </a:lnTo>
                  <a:lnTo>
                    <a:pt x="169" y="554"/>
                  </a:lnTo>
                  <a:lnTo>
                    <a:pt x="148" y="547"/>
                  </a:lnTo>
                  <a:lnTo>
                    <a:pt x="129" y="537"/>
                  </a:lnTo>
                  <a:lnTo>
                    <a:pt x="112" y="529"/>
                  </a:lnTo>
                  <a:lnTo>
                    <a:pt x="96" y="522"/>
                  </a:lnTo>
                  <a:lnTo>
                    <a:pt x="81" y="512"/>
                  </a:lnTo>
                  <a:lnTo>
                    <a:pt x="68" y="504"/>
                  </a:lnTo>
                  <a:lnTo>
                    <a:pt x="54" y="497"/>
                  </a:lnTo>
                  <a:lnTo>
                    <a:pt x="44" y="489"/>
                  </a:lnTo>
                  <a:lnTo>
                    <a:pt x="33" y="481"/>
                  </a:lnTo>
                  <a:lnTo>
                    <a:pt x="25" y="474"/>
                  </a:lnTo>
                  <a:lnTo>
                    <a:pt x="18" y="466"/>
                  </a:lnTo>
                  <a:lnTo>
                    <a:pt x="12" y="458"/>
                  </a:lnTo>
                  <a:lnTo>
                    <a:pt x="6" y="451"/>
                  </a:lnTo>
                  <a:lnTo>
                    <a:pt x="4" y="443"/>
                  </a:lnTo>
                  <a:lnTo>
                    <a:pt x="2" y="435"/>
                  </a:lnTo>
                  <a:lnTo>
                    <a:pt x="0" y="428"/>
                  </a:lnTo>
                  <a:lnTo>
                    <a:pt x="2" y="424"/>
                  </a:lnTo>
                  <a:lnTo>
                    <a:pt x="2" y="422"/>
                  </a:lnTo>
                  <a:lnTo>
                    <a:pt x="6" y="418"/>
                  </a:lnTo>
                  <a:lnTo>
                    <a:pt x="8" y="414"/>
                  </a:lnTo>
                  <a:lnTo>
                    <a:pt x="12" y="410"/>
                  </a:lnTo>
                  <a:lnTo>
                    <a:pt x="18" y="407"/>
                  </a:lnTo>
                  <a:lnTo>
                    <a:pt x="23" y="403"/>
                  </a:lnTo>
                  <a:lnTo>
                    <a:pt x="31" y="399"/>
                  </a:lnTo>
                  <a:lnTo>
                    <a:pt x="39" y="395"/>
                  </a:lnTo>
                  <a:lnTo>
                    <a:pt x="48" y="391"/>
                  </a:lnTo>
                  <a:lnTo>
                    <a:pt x="58" y="387"/>
                  </a:lnTo>
                  <a:lnTo>
                    <a:pt x="69" y="384"/>
                  </a:lnTo>
                  <a:lnTo>
                    <a:pt x="81" y="380"/>
                  </a:lnTo>
                  <a:lnTo>
                    <a:pt x="94" y="376"/>
                  </a:lnTo>
                  <a:lnTo>
                    <a:pt x="108" y="374"/>
                  </a:lnTo>
                  <a:lnTo>
                    <a:pt x="123" y="370"/>
                  </a:lnTo>
                  <a:lnTo>
                    <a:pt x="296" y="349"/>
                  </a:lnTo>
                  <a:lnTo>
                    <a:pt x="467" y="328"/>
                  </a:lnTo>
                  <a:lnTo>
                    <a:pt x="634" y="309"/>
                  </a:lnTo>
                  <a:lnTo>
                    <a:pt x="795" y="288"/>
                  </a:lnTo>
                  <a:lnTo>
                    <a:pt x="954" y="268"/>
                  </a:lnTo>
                  <a:lnTo>
                    <a:pt x="1108" y="249"/>
                  </a:lnTo>
                  <a:lnTo>
                    <a:pt x="1258" y="230"/>
                  </a:lnTo>
                  <a:lnTo>
                    <a:pt x="1404" y="213"/>
                  </a:lnTo>
                  <a:lnTo>
                    <a:pt x="1548" y="194"/>
                  </a:lnTo>
                  <a:lnTo>
                    <a:pt x="1686" y="174"/>
                  </a:lnTo>
                  <a:lnTo>
                    <a:pt x="1820" y="155"/>
                  </a:lnTo>
                  <a:lnTo>
                    <a:pt x="1951" y="138"/>
                  </a:lnTo>
                  <a:lnTo>
                    <a:pt x="2075" y="119"/>
                  </a:lnTo>
                  <a:lnTo>
                    <a:pt x="2198" y="99"/>
                  </a:lnTo>
                  <a:lnTo>
                    <a:pt x="2317" y="82"/>
                  </a:lnTo>
                  <a:lnTo>
                    <a:pt x="2433" y="63"/>
                  </a:lnTo>
                  <a:lnTo>
                    <a:pt x="2471" y="55"/>
                  </a:lnTo>
                  <a:lnTo>
                    <a:pt x="2507" y="48"/>
                  </a:lnTo>
                  <a:lnTo>
                    <a:pt x="2544" y="42"/>
                  </a:lnTo>
                  <a:lnTo>
                    <a:pt x="2577" y="36"/>
                  </a:lnTo>
                  <a:lnTo>
                    <a:pt x="2609" y="30"/>
                  </a:lnTo>
                  <a:lnTo>
                    <a:pt x="2638" y="25"/>
                  </a:lnTo>
                  <a:lnTo>
                    <a:pt x="2667" y="21"/>
                  </a:lnTo>
                  <a:lnTo>
                    <a:pt x="2692" y="15"/>
                  </a:lnTo>
                  <a:lnTo>
                    <a:pt x="2717" y="11"/>
                  </a:lnTo>
                  <a:lnTo>
                    <a:pt x="2740" y="9"/>
                  </a:lnTo>
                  <a:lnTo>
                    <a:pt x="2759" y="5"/>
                  </a:lnTo>
                  <a:lnTo>
                    <a:pt x="2778" y="3"/>
                  </a:lnTo>
                  <a:lnTo>
                    <a:pt x="2795" y="2"/>
                  </a:lnTo>
                  <a:lnTo>
                    <a:pt x="2811" y="0"/>
                  </a:lnTo>
                  <a:lnTo>
                    <a:pt x="2824" y="0"/>
                  </a:lnTo>
                  <a:lnTo>
                    <a:pt x="283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pic>
        <p:nvPicPr>
          <p:cNvPr id="38913" name="Picture 1" descr="C:\Users\Meishing\Dropbox\meizhouhuayu\pics\38.3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219200"/>
            <a:ext cx="1143000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0" y="0"/>
            <a:ext cx="2819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：拵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袸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0770" y="3057585"/>
            <a:ext cx="1297859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存在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57063" y="3057587"/>
            <a:ext cx="1683657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不存在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5200" y="4476013"/>
            <a:ext cx="1219200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存放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57884" y="3057587"/>
            <a:ext cx="1219200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生存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17026" y="4476013"/>
            <a:ext cx="1219200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存心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94442" y="4419600"/>
            <a:ext cx="1915885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共生共存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0400" y="45720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716979"/>
      </p:ext>
    </p:extLst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95600" y="3657600"/>
            <a:ext cx="25146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心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里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有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比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15240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分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5146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半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4495800"/>
            <a:ext cx="25146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数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9530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多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说一说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9200" y="59436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数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2590800"/>
            <a:ext cx="20574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小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数点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2200" y="1981200"/>
            <a:ext cx="26670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数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一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数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二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48400" y="5562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数数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47244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可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0" y="3124200"/>
            <a:ext cx="25146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数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往知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33800" y="58674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可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32" name="Picture 3" descr="C:\Users\Meishing\Dropbox\meizhouhuayu\pics\38.36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800600" y="228600"/>
            <a:ext cx="1021872" cy="1214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3" name="Picture 2" descr="C:\Users\Meishing\Desktop\meizhou pics\38-14.png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 l="64362"/>
          <a:stretch>
            <a:fillRect/>
          </a:stretch>
        </p:blipFill>
        <p:spPr bwMode="auto">
          <a:xfrm>
            <a:off x="685800" y="990600"/>
            <a:ext cx="1450397" cy="1143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4" name="Picture 2" descr="C:\Users\Meishing\Desktop\meizhou pics\38-14.png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 r="43830"/>
          <a:stretch>
            <a:fillRect/>
          </a:stretch>
        </p:blipFill>
        <p:spPr bwMode="auto">
          <a:xfrm>
            <a:off x="6400800" y="609600"/>
            <a:ext cx="2286000" cy="1143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649609154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15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581400" y="1066800"/>
            <a:ext cx="587460" cy="1445645"/>
            <a:chOff x="1340332" y="1982816"/>
            <a:chExt cx="587460" cy="1445645"/>
          </a:xfrm>
        </p:grpSpPr>
        <p:sp>
          <p:nvSpPr>
            <p:cNvPr id="10" name="Freeform 34"/>
            <p:cNvSpPr>
              <a:spLocks/>
            </p:cNvSpPr>
            <p:nvPr/>
          </p:nvSpPr>
          <p:spPr bwMode="auto">
            <a:xfrm>
              <a:off x="1560059" y="1982816"/>
              <a:ext cx="258848" cy="330710"/>
            </a:xfrm>
            <a:custGeom>
              <a:avLst/>
              <a:gdLst>
                <a:gd name="T0" fmla="*/ 265877110 w 794"/>
                <a:gd name="T1" fmla="*/ 0 h 1228"/>
                <a:gd name="T2" fmla="*/ 287298051 w 794"/>
                <a:gd name="T3" fmla="*/ 4410075 h 1228"/>
                <a:gd name="T4" fmla="*/ 313129864 w 794"/>
                <a:gd name="T5" fmla="*/ 13231020 h 1228"/>
                <a:gd name="T6" fmla="*/ 343371754 w 794"/>
                <a:gd name="T7" fmla="*/ 25201559 h 1228"/>
                <a:gd name="T8" fmla="*/ 378023720 w 794"/>
                <a:gd name="T9" fmla="*/ 42212414 h 1228"/>
                <a:gd name="T10" fmla="*/ 414566401 w 794"/>
                <a:gd name="T11" fmla="*/ 63003906 h 1228"/>
                <a:gd name="T12" fmla="*/ 444808390 w 794"/>
                <a:gd name="T13" fmla="*/ 86945778 h 1228"/>
                <a:gd name="T14" fmla="*/ 468749489 w 794"/>
                <a:gd name="T15" fmla="*/ 109626406 h 1228"/>
                <a:gd name="T16" fmla="*/ 487020829 w 794"/>
                <a:gd name="T17" fmla="*/ 130417885 h 1228"/>
                <a:gd name="T18" fmla="*/ 497101459 w 794"/>
                <a:gd name="T19" fmla="*/ 151209364 h 1228"/>
                <a:gd name="T20" fmla="*/ 500251854 w 794"/>
                <a:gd name="T21" fmla="*/ 169480688 h 1228"/>
                <a:gd name="T22" fmla="*/ 497731697 w 794"/>
                <a:gd name="T23" fmla="*/ 183971383 h 1228"/>
                <a:gd name="T24" fmla="*/ 487020829 w 794"/>
                <a:gd name="T25" fmla="*/ 200351995 h 1228"/>
                <a:gd name="T26" fmla="*/ 470009964 w 794"/>
                <a:gd name="T27" fmla="*/ 216103213 h 1228"/>
                <a:gd name="T28" fmla="*/ 454258782 w 794"/>
                <a:gd name="T29" fmla="*/ 231854382 h 1228"/>
                <a:gd name="T30" fmla="*/ 435357997 w 794"/>
                <a:gd name="T31" fmla="*/ 252645861 h 1228"/>
                <a:gd name="T32" fmla="*/ 414566401 w 794"/>
                <a:gd name="T33" fmla="*/ 279107094 h 1228"/>
                <a:gd name="T34" fmla="*/ 391884983 w 794"/>
                <a:gd name="T35" fmla="*/ 311869113 h 1228"/>
                <a:gd name="T36" fmla="*/ 366053171 w 794"/>
                <a:gd name="T37" fmla="*/ 350301679 h 1228"/>
                <a:gd name="T38" fmla="*/ 310609706 w 794"/>
                <a:gd name="T39" fmla="*/ 436617294 h 1228"/>
                <a:gd name="T40" fmla="*/ 218623562 w 794"/>
                <a:gd name="T41" fmla="*/ 563254499 h 1228"/>
                <a:gd name="T42" fmla="*/ 119707927 w 794"/>
                <a:gd name="T43" fmla="*/ 686742900 h 1228"/>
                <a:gd name="T44" fmla="*/ 88205536 w 794"/>
                <a:gd name="T45" fmla="*/ 716984763 h 1228"/>
                <a:gd name="T46" fmla="*/ 62373724 w 794"/>
                <a:gd name="T47" fmla="*/ 740925841 h 1228"/>
                <a:gd name="T48" fmla="*/ 42212452 w 794"/>
                <a:gd name="T49" fmla="*/ 757936691 h 1228"/>
                <a:gd name="T50" fmla="*/ 26462063 w 794"/>
                <a:gd name="T51" fmla="*/ 769277786 h 1228"/>
                <a:gd name="T52" fmla="*/ 16381427 w 794"/>
                <a:gd name="T53" fmla="*/ 773687860 h 1228"/>
                <a:gd name="T54" fmla="*/ 6930238 w 794"/>
                <a:gd name="T55" fmla="*/ 772428179 h 1228"/>
                <a:gd name="T56" fmla="*/ 630238 w 794"/>
                <a:gd name="T57" fmla="*/ 769277786 h 1228"/>
                <a:gd name="T58" fmla="*/ 0 w 794"/>
                <a:gd name="T59" fmla="*/ 761717321 h 1228"/>
                <a:gd name="T60" fmla="*/ 37172137 w 794"/>
                <a:gd name="T61" fmla="*/ 665951421 h 1228"/>
                <a:gd name="T62" fmla="*/ 71194672 w 794"/>
                <a:gd name="T63" fmla="*/ 574595595 h 1228"/>
                <a:gd name="T64" fmla="*/ 102696243 w 794"/>
                <a:gd name="T65" fmla="*/ 488280079 h 1228"/>
                <a:gd name="T66" fmla="*/ 130418000 w 794"/>
                <a:gd name="T67" fmla="*/ 406375331 h 1228"/>
                <a:gd name="T68" fmla="*/ 155619575 w 794"/>
                <a:gd name="T69" fmla="*/ 328880756 h 1228"/>
                <a:gd name="T70" fmla="*/ 173890915 w 794"/>
                <a:gd name="T71" fmla="*/ 262096245 h 1228"/>
                <a:gd name="T72" fmla="*/ 188381622 w 794"/>
                <a:gd name="T73" fmla="*/ 205392305 h 1228"/>
                <a:gd name="T74" fmla="*/ 199092490 w 794"/>
                <a:gd name="T75" fmla="*/ 154359757 h 1228"/>
                <a:gd name="T76" fmla="*/ 205393281 w 794"/>
                <a:gd name="T77" fmla="*/ 110886881 h 1228"/>
                <a:gd name="T78" fmla="*/ 209173170 w 794"/>
                <a:gd name="T79" fmla="*/ 72454290 h 1228"/>
                <a:gd name="T80" fmla="*/ 210433645 w 794"/>
                <a:gd name="T81" fmla="*/ 44732570 h 1228"/>
                <a:gd name="T82" fmla="*/ 212323565 w 794"/>
                <a:gd name="T83" fmla="*/ 27721720 h 1228"/>
                <a:gd name="T84" fmla="*/ 218623562 w 794"/>
                <a:gd name="T85" fmla="*/ 15751175 h 1228"/>
                <a:gd name="T86" fmla="*/ 226814272 w 794"/>
                <a:gd name="T87" fmla="*/ 5670549 h 1228"/>
                <a:gd name="T88" fmla="*/ 239415059 w 794"/>
                <a:gd name="T89" fmla="*/ 1260475 h 1228"/>
                <a:gd name="T90" fmla="*/ 253906560 w 794"/>
                <a:gd name="T91" fmla="*/ 0 h 12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94"/>
                <a:gd name="T139" fmla="*/ 0 h 1228"/>
                <a:gd name="T140" fmla="*/ 794 w 794"/>
                <a:gd name="T141" fmla="*/ 1228 h 12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94" h="1228">
                  <a:moveTo>
                    <a:pt x="403" y="0"/>
                  </a:moveTo>
                  <a:lnTo>
                    <a:pt x="412" y="0"/>
                  </a:lnTo>
                  <a:lnTo>
                    <a:pt x="422" y="0"/>
                  </a:lnTo>
                  <a:lnTo>
                    <a:pt x="433" y="2"/>
                  </a:lnTo>
                  <a:lnTo>
                    <a:pt x="445" y="4"/>
                  </a:lnTo>
                  <a:lnTo>
                    <a:pt x="456" y="7"/>
                  </a:lnTo>
                  <a:lnTo>
                    <a:pt x="470" y="11"/>
                  </a:lnTo>
                  <a:lnTo>
                    <a:pt x="483" y="17"/>
                  </a:lnTo>
                  <a:lnTo>
                    <a:pt x="497" y="21"/>
                  </a:lnTo>
                  <a:lnTo>
                    <a:pt x="512" y="27"/>
                  </a:lnTo>
                  <a:lnTo>
                    <a:pt x="529" y="34"/>
                  </a:lnTo>
                  <a:lnTo>
                    <a:pt x="545" y="40"/>
                  </a:lnTo>
                  <a:lnTo>
                    <a:pt x="562" y="50"/>
                  </a:lnTo>
                  <a:lnTo>
                    <a:pt x="581" y="57"/>
                  </a:lnTo>
                  <a:lnTo>
                    <a:pt x="600" y="67"/>
                  </a:lnTo>
                  <a:lnTo>
                    <a:pt x="620" y="77"/>
                  </a:lnTo>
                  <a:lnTo>
                    <a:pt x="639" y="86"/>
                  </a:lnTo>
                  <a:lnTo>
                    <a:pt x="658" y="100"/>
                  </a:lnTo>
                  <a:lnTo>
                    <a:pt x="675" y="113"/>
                  </a:lnTo>
                  <a:lnTo>
                    <a:pt x="693" y="125"/>
                  </a:lnTo>
                  <a:lnTo>
                    <a:pt x="706" y="138"/>
                  </a:lnTo>
                  <a:lnTo>
                    <a:pt x="721" y="149"/>
                  </a:lnTo>
                  <a:lnTo>
                    <a:pt x="733" y="161"/>
                  </a:lnTo>
                  <a:lnTo>
                    <a:pt x="744" y="174"/>
                  </a:lnTo>
                  <a:lnTo>
                    <a:pt x="756" y="186"/>
                  </a:lnTo>
                  <a:lnTo>
                    <a:pt x="766" y="196"/>
                  </a:lnTo>
                  <a:lnTo>
                    <a:pt x="773" y="207"/>
                  </a:lnTo>
                  <a:lnTo>
                    <a:pt x="779" y="219"/>
                  </a:lnTo>
                  <a:lnTo>
                    <a:pt x="785" y="228"/>
                  </a:lnTo>
                  <a:lnTo>
                    <a:pt x="789" y="240"/>
                  </a:lnTo>
                  <a:lnTo>
                    <a:pt x="792" y="249"/>
                  </a:lnTo>
                  <a:lnTo>
                    <a:pt x="794" y="259"/>
                  </a:lnTo>
                  <a:lnTo>
                    <a:pt x="794" y="269"/>
                  </a:lnTo>
                  <a:lnTo>
                    <a:pt x="794" y="276"/>
                  </a:lnTo>
                  <a:lnTo>
                    <a:pt x="792" y="284"/>
                  </a:lnTo>
                  <a:lnTo>
                    <a:pt x="790" y="292"/>
                  </a:lnTo>
                  <a:lnTo>
                    <a:pt x="785" y="301"/>
                  </a:lnTo>
                  <a:lnTo>
                    <a:pt x="779" y="309"/>
                  </a:lnTo>
                  <a:lnTo>
                    <a:pt x="773" y="318"/>
                  </a:lnTo>
                  <a:lnTo>
                    <a:pt x="764" y="328"/>
                  </a:lnTo>
                  <a:lnTo>
                    <a:pt x="754" y="338"/>
                  </a:lnTo>
                  <a:lnTo>
                    <a:pt x="746" y="343"/>
                  </a:lnTo>
                  <a:lnTo>
                    <a:pt x="739" y="351"/>
                  </a:lnTo>
                  <a:lnTo>
                    <a:pt x="729" y="359"/>
                  </a:lnTo>
                  <a:lnTo>
                    <a:pt x="721" y="368"/>
                  </a:lnTo>
                  <a:lnTo>
                    <a:pt x="712" y="378"/>
                  </a:lnTo>
                  <a:lnTo>
                    <a:pt x="702" y="389"/>
                  </a:lnTo>
                  <a:lnTo>
                    <a:pt x="691" y="401"/>
                  </a:lnTo>
                  <a:lnTo>
                    <a:pt x="681" y="414"/>
                  </a:lnTo>
                  <a:lnTo>
                    <a:pt x="670" y="428"/>
                  </a:lnTo>
                  <a:lnTo>
                    <a:pt x="658" y="443"/>
                  </a:lnTo>
                  <a:lnTo>
                    <a:pt x="646" y="460"/>
                  </a:lnTo>
                  <a:lnTo>
                    <a:pt x="635" y="476"/>
                  </a:lnTo>
                  <a:lnTo>
                    <a:pt x="622" y="495"/>
                  </a:lnTo>
                  <a:lnTo>
                    <a:pt x="608" y="514"/>
                  </a:lnTo>
                  <a:lnTo>
                    <a:pt x="595" y="535"/>
                  </a:lnTo>
                  <a:lnTo>
                    <a:pt x="581" y="556"/>
                  </a:lnTo>
                  <a:lnTo>
                    <a:pt x="560" y="591"/>
                  </a:lnTo>
                  <a:lnTo>
                    <a:pt x="539" y="626"/>
                  </a:lnTo>
                  <a:lnTo>
                    <a:pt x="493" y="693"/>
                  </a:lnTo>
                  <a:lnTo>
                    <a:pt x="445" y="762"/>
                  </a:lnTo>
                  <a:lnTo>
                    <a:pt x="397" y="829"/>
                  </a:lnTo>
                  <a:lnTo>
                    <a:pt x="347" y="894"/>
                  </a:lnTo>
                  <a:lnTo>
                    <a:pt x="295" y="961"/>
                  </a:lnTo>
                  <a:lnTo>
                    <a:pt x="243" y="1025"/>
                  </a:lnTo>
                  <a:lnTo>
                    <a:pt x="190" y="1090"/>
                  </a:lnTo>
                  <a:lnTo>
                    <a:pt x="172" y="1107"/>
                  </a:lnTo>
                  <a:lnTo>
                    <a:pt x="155" y="1123"/>
                  </a:lnTo>
                  <a:lnTo>
                    <a:pt x="140" y="1138"/>
                  </a:lnTo>
                  <a:lnTo>
                    <a:pt x="124" y="1152"/>
                  </a:lnTo>
                  <a:lnTo>
                    <a:pt x="111" y="1165"/>
                  </a:lnTo>
                  <a:lnTo>
                    <a:pt x="99" y="1176"/>
                  </a:lnTo>
                  <a:lnTo>
                    <a:pt x="88" y="1186"/>
                  </a:lnTo>
                  <a:lnTo>
                    <a:pt x="76" y="1196"/>
                  </a:lnTo>
                  <a:lnTo>
                    <a:pt x="67" y="1203"/>
                  </a:lnTo>
                  <a:lnTo>
                    <a:pt x="57" y="1209"/>
                  </a:lnTo>
                  <a:lnTo>
                    <a:pt x="49" y="1215"/>
                  </a:lnTo>
                  <a:lnTo>
                    <a:pt x="42" y="1221"/>
                  </a:lnTo>
                  <a:lnTo>
                    <a:pt x="36" y="1224"/>
                  </a:lnTo>
                  <a:lnTo>
                    <a:pt x="30" y="1226"/>
                  </a:lnTo>
                  <a:lnTo>
                    <a:pt x="26" y="1228"/>
                  </a:lnTo>
                  <a:lnTo>
                    <a:pt x="23" y="1228"/>
                  </a:lnTo>
                  <a:lnTo>
                    <a:pt x="17" y="1228"/>
                  </a:lnTo>
                  <a:lnTo>
                    <a:pt x="11" y="1226"/>
                  </a:lnTo>
                  <a:lnTo>
                    <a:pt x="7" y="1226"/>
                  </a:lnTo>
                  <a:lnTo>
                    <a:pt x="5" y="1224"/>
                  </a:lnTo>
                  <a:lnTo>
                    <a:pt x="1" y="1221"/>
                  </a:lnTo>
                  <a:lnTo>
                    <a:pt x="1" y="1219"/>
                  </a:lnTo>
                  <a:lnTo>
                    <a:pt x="0" y="1215"/>
                  </a:lnTo>
                  <a:lnTo>
                    <a:pt x="0" y="1209"/>
                  </a:lnTo>
                  <a:lnTo>
                    <a:pt x="19" y="1157"/>
                  </a:lnTo>
                  <a:lnTo>
                    <a:pt x="40" y="1107"/>
                  </a:lnTo>
                  <a:lnTo>
                    <a:pt x="59" y="1057"/>
                  </a:lnTo>
                  <a:lnTo>
                    <a:pt x="76" y="1008"/>
                  </a:lnTo>
                  <a:lnTo>
                    <a:pt x="96" y="960"/>
                  </a:lnTo>
                  <a:lnTo>
                    <a:pt x="113" y="912"/>
                  </a:lnTo>
                  <a:lnTo>
                    <a:pt x="130" y="866"/>
                  </a:lnTo>
                  <a:lnTo>
                    <a:pt x="145" y="819"/>
                  </a:lnTo>
                  <a:lnTo>
                    <a:pt x="163" y="775"/>
                  </a:lnTo>
                  <a:lnTo>
                    <a:pt x="178" y="731"/>
                  </a:lnTo>
                  <a:lnTo>
                    <a:pt x="193" y="687"/>
                  </a:lnTo>
                  <a:lnTo>
                    <a:pt x="207" y="645"/>
                  </a:lnTo>
                  <a:lnTo>
                    <a:pt x="220" y="603"/>
                  </a:lnTo>
                  <a:lnTo>
                    <a:pt x="234" y="562"/>
                  </a:lnTo>
                  <a:lnTo>
                    <a:pt x="247" y="522"/>
                  </a:lnTo>
                  <a:lnTo>
                    <a:pt x="259" y="482"/>
                  </a:lnTo>
                  <a:lnTo>
                    <a:pt x="268" y="449"/>
                  </a:lnTo>
                  <a:lnTo>
                    <a:pt x="276" y="416"/>
                  </a:lnTo>
                  <a:lnTo>
                    <a:pt x="286" y="386"/>
                  </a:lnTo>
                  <a:lnTo>
                    <a:pt x="291" y="355"/>
                  </a:lnTo>
                  <a:lnTo>
                    <a:pt x="299" y="326"/>
                  </a:lnTo>
                  <a:lnTo>
                    <a:pt x="305" y="297"/>
                  </a:lnTo>
                  <a:lnTo>
                    <a:pt x="311" y="270"/>
                  </a:lnTo>
                  <a:lnTo>
                    <a:pt x="316" y="245"/>
                  </a:lnTo>
                  <a:lnTo>
                    <a:pt x="320" y="221"/>
                  </a:lnTo>
                  <a:lnTo>
                    <a:pt x="324" y="197"/>
                  </a:lnTo>
                  <a:lnTo>
                    <a:pt x="326" y="176"/>
                  </a:lnTo>
                  <a:lnTo>
                    <a:pt x="330" y="155"/>
                  </a:lnTo>
                  <a:lnTo>
                    <a:pt x="332" y="134"/>
                  </a:lnTo>
                  <a:lnTo>
                    <a:pt x="332" y="115"/>
                  </a:lnTo>
                  <a:lnTo>
                    <a:pt x="334" y="98"/>
                  </a:lnTo>
                  <a:lnTo>
                    <a:pt x="334" y="80"/>
                  </a:lnTo>
                  <a:lnTo>
                    <a:pt x="334" y="71"/>
                  </a:lnTo>
                  <a:lnTo>
                    <a:pt x="336" y="61"/>
                  </a:lnTo>
                  <a:lnTo>
                    <a:pt x="336" y="52"/>
                  </a:lnTo>
                  <a:lnTo>
                    <a:pt x="337" y="44"/>
                  </a:lnTo>
                  <a:lnTo>
                    <a:pt x="341" y="36"/>
                  </a:lnTo>
                  <a:lnTo>
                    <a:pt x="343" y="30"/>
                  </a:lnTo>
                  <a:lnTo>
                    <a:pt x="347" y="25"/>
                  </a:lnTo>
                  <a:lnTo>
                    <a:pt x="351" y="19"/>
                  </a:lnTo>
                  <a:lnTo>
                    <a:pt x="355" y="13"/>
                  </a:lnTo>
                  <a:lnTo>
                    <a:pt x="360" y="9"/>
                  </a:lnTo>
                  <a:lnTo>
                    <a:pt x="366" y="6"/>
                  </a:lnTo>
                  <a:lnTo>
                    <a:pt x="372" y="4"/>
                  </a:lnTo>
                  <a:lnTo>
                    <a:pt x="380" y="2"/>
                  </a:lnTo>
                  <a:lnTo>
                    <a:pt x="387" y="0"/>
                  </a:lnTo>
                  <a:lnTo>
                    <a:pt x="395" y="0"/>
                  </a:lnTo>
                  <a:lnTo>
                    <a:pt x="40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1" name="Freeform 35"/>
            <p:cNvSpPr>
              <a:spLocks/>
            </p:cNvSpPr>
            <p:nvPr/>
          </p:nvSpPr>
          <p:spPr bwMode="auto">
            <a:xfrm>
              <a:off x="1479210" y="2259665"/>
              <a:ext cx="131706" cy="580628"/>
            </a:xfrm>
            <a:custGeom>
              <a:avLst/>
              <a:gdLst>
                <a:gd name="T0" fmla="*/ 69015152 w 403"/>
                <a:gd name="T1" fmla="*/ 0 h 2155"/>
                <a:gd name="T2" fmla="*/ 92442722 w 403"/>
                <a:gd name="T3" fmla="*/ 2522119 h 2155"/>
                <a:gd name="T4" fmla="*/ 109537981 w 403"/>
                <a:gd name="T5" fmla="*/ 5675563 h 2155"/>
                <a:gd name="T6" fmla="*/ 126634012 w 403"/>
                <a:gd name="T7" fmla="*/ 10720596 h 2155"/>
                <a:gd name="T8" fmla="*/ 145629424 w 403"/>
                <a:gd name="T9" fmla="*/ 17026690 h 2155"/>
                <a:gd name="T10" fmla="*/ 165257434 w 403"/>
                <a:gd name="T11" fmla="*/ 23963310 h 2155"/>
                <a:gd name="T12" fmla="*/ 186152229 w 403"/>
                <a:gd name="T13" fmla="*/ 33422850 h 2155"/>
                <a:gd name="T14" fmla="*/ 203880856 w 403"/>
                <a:gd name="T15" fmla="*/ 42251853 h 2155"/>
                <a:gd name="T16" fmla="*/ 217810769 w 403"/>
                <a:gd name="T17" fmla="*/ 50449533 h 2155"/>
                <a:gd name="T18" fmla="*/ 228574465 w 403"/>
                <a:gd name="T19" fmla="*/ 58017490 h 2155"/>
                <a:gd name="T20" fmla="*/ 236805386 w 403"/>
                <a:gd name="T21" fmla="*/ 67477023 h 2155"/>
                <a:gd name="T22" fmla="*/ 244403710 w 403"/>
                <a:gd name="T23" fmla="*/ 76305232 h 2155"/>
                <a:gd name="T24" fmla="*/ 250101856 w 403"/>
                <a:gd name="T25" fmla="*/ 85764766 h 2155"/>
                <a:gd name="T26" fmla="*/ 252634631 w 403"/>
                <a:gd name="T27" fmla="*/ 93963239 h 2155"/>
                <a:gd name="T28" fmla="*/ 255167406 w 403"/>
                <a:gd name="T29" fmla="*/ 105314387 h 2155"/>
                <a:gd name="T30" fmla="*/ 255167406 w 403"/>
                <a:gd name="T31" fmla="*/ 116034979 h 2155"/>
                <a:gd name="T32" fmla="*/ 252634631 w 403"/>
                <a:gd name="T33" fmla="*/ 136845635 h 2155"/>
                <a:gd name="T34" fmla="*/ 248202474 w 403"/>
                <a:gd name="T35" fmla="*/ 165853970 h 2155"/>
                <a:gd name="T36" fmla="*/ 240604150 w 403"/>
                <a:gd name="T37" fmla="*/ 191079127 h 2155"/>
                <a:gd name="T38" fmla="*/ 236805386 w 403"/>
                <a:gd name="T39" fmla="*/ 215042481 h 2155"/>
                <a:gd name="T40" fmla="*/ 234272611 w 403"/>
                <a:gd name="T41" fmla="*/ 238376049 h 2155"/>
                <a:gd name="T42" fmla="*/ 233640014 w 403"/>
                <a:gd name="T43" fmla="*/ 259817234 h 2155"/>
                <a:gd name="T44" fmla="*/ 193117160 w 403"/>
                <a:gd name="T45" fmla="*/ 1358994331 h 2155"/>
                <a:gd name="T46" fmla="*/ 47487748 w 403"/>
                <a:gd name="T47" fmla="*/ 193601246 h 2155"/>
                <a:gd name="T48" fmla="*/ 43688984 w 403"/>
                <a:gd name="T49" fmla="*/ 171529531 h 2155"/>
                <a:gd name="T50" fmla="*/ 37356649 w 403"/>
                <a:gd name="T51" fmla="*/ 148827287 h 2155"/>
                <a:gd name="T52" fmla="*/ 30392513 w 403"/>
                <a:gd name="T53" fmla="*/ 124232659 h 2155"/>
                <a:gd name="T54" fmla="*/ 18362026 w 403"/>
                <a:gd name="T55" fmla="*/ 97746417 h 2155"/>
                <a:gd name="T56" fmla="*/ 10763699 w 403"/>
                <a:gd name="T57" fmla="*/ 84503706 h 2155"/>
                <a:gd name="T58" fmla="*/ 5065551 w 403"/>
                <a:gd name="T59" fmla="*/ 73783114 h 2155"/>
                <a:gd name="T60" fmla="*/ 1265990 w 403"/>
                <a:gd name="T61" fmla="*/ 64954110 h 2155"/>
                <a:gd name="T62" fmla="*/ 0 w 403"/>
                <a:gd name="T63" fmla="*/ 59278549 h 2155"/>
                <a:gd name="T64" fmla="*/ 1265990 w 403"/>
                <a:gd name="T65" fmla="*/ 44773972 h 2155"/>
                <a:gd name="T66" fmla="*/ 3798766 w 403"/>
                <a:gd name="T67" fmla="*/ 32792320 h 2155"/>
                <a:gd name="T68" fmla="*/ 6964935 w 403"/>
                <a:gd name="T69" fmla="*/ 22702251 h 2155"/>
                <a:gd name="T70" fmla="*/ 13296477 w 403"/>
                <a:gd name="T71" fmla="*/ 14504571 h 2155"/>
                <a:gd name="T72" fmla="*/ 21527398 w 403"/>
                <a:gd name="T73" fmla="*/ 6936624 h 2155"/>
                <a:gd name="T74" fmla="*/ 30392513 w 403"/>
                <a:gd name="T75" fmla="*/ 3153443 h 2155"/>
                <a:gd name="T76" fmla="*/ 41156209 w 403"/>
                <a:gd name="T77" fmla="*/ 0 h 2155"/>
                <a:gd name="T78" fmla="*/ 54452692 w 403"/>
                <a:gd name="T79" fmla="*/ 0 h 215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03"/>
                <a:gd name="T121" fmla="*/ 0 h 2155"/>
                <a:gd name="T122" fmla="*/ 403 w 403"/>
                <a:gd name="T123" fmla="*/ 2155 h 215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03" h="2155">
                  <a:moveTo>
                    <a:pt x="86" y="0"/>
                  </a:moveTo>
                  <a:lnTo>
                    <a:pt x="109" y="0"/>
                  </a:lnTo>
                  <a:lnTo>
                    <a:pt x="132" y="2"/>
                  </a:lnTo>
                  <a:lnTo>
                    <a:pt x="146" y="4"/>
                  </a:lnTo>
                  <a:lnTo>
                    <a:pt x="159" y="7"/>
                  </a:lnTo>
                  <a:lnTo>
                    <a:pt x="173" y="9"/>
                  </a:lnTo>
                  <a:lnTo>
                    <a:pt x="186" y="13"/>
                  </a:lnTo>
                  <a:lnTo>
                    <a:pt x="200" y="17"/>
                  </a:lnTo>
                  <a:lnTo>
                    <a:pt x="215" y="23"/>
                  </a:lnTo>
                  <a:lnTo>
                    <a:pt x="230" y="27"/>
                  </a:lnTo>
                  <a:lnTo>
                    <a:pt x="246" y="32"/>
                  </a:lnTo>
                  <a:lnTo>
                    <a:pt x="261" y="38"/>
                  </a:lnTo>
                  <a:lnTo>
                    <a:pt x="278" y="46"/>
                  </a:lnTo>
                  <a:lnTo>
                    <a:pt x="294" y="53"/>
                  </a:lnTo>
                  <a:lnTo>
                    <a:pt x="311" y="61"/>
                  </a:lnTo>
                  <a:lnTo>
                    <a:pt x="322" y="67"/>
                  </a:lnTo>
                  <a:lnTo>
                    <a:pt x="334" y="73"/>
                  </a:lnTo>
                  <a:lnTo>
                    <a:pt x="344" y="80"/>
                  </a:lnTo>
                  <a:lnTo>
                    <a:pt x="351" y="86"/>
                  </a:lnTo>
                  <a:lnTo>
                    <a:pt x="361" y="92"/>
                  </a:lnTo>
                  <a:lnTo>
                    <a:pt x="369" y="100"/>
                  </a:lnTo>
                  <a:lnTo>
                    <a:pt x="374" y="107"/>
                  </a:lnTo>
                  <a:lnTo>
                    <a:pt x="380" y="113"/>
                  </a:lnTo>
                  <a:lnTo>
                    <a:pt x="386" y="121"/>
                  </a:lnTo>
                  <a:lnTo>
                    <a:pt x="392" y="128"/>
                  </a:lnTo>
                  <a:lnTo>
                    <a:pt x="395" y="136"/>
                  </a:lnTo>
                  <a:lnTo>
                    <a:pt x="397" y="142"/>
                  </a:lnTo>
                  <a:lnTo>
                    <a:pt x="399" y="149"/>
                  </a:lnTo>
                  <a:lnTo>
                    <a:pt x="401" y="159"/>
                  </a:lnTo>
                  <a:lnTo>
                    <a:pt x="403" y="167"/>
                  </a:lnTo>
                  <a:lnTo>
                    <a:pt x="403" y="174"/>
                  </a:lnTo>
                  <a:lnTo>
                    <a:pt x="403" y="184"/>
                  </a:lnTo>
                  <a:lnTo>
                    <a:pt x="403" y="194"/>
                  </a:lnTo>
                  <a:lnTo>
                    <a:pt x="399" y="217"/>
                  </a:lnTo>
                  <a:lnTo>
                    <a:pt x="395" y="238"/>
                  </a:lnTo>
                  <a:lnTo>
                    <a:pt x="392" y="263"/>
                  </a:lnTo>
                  <a:lnTo>
                    <a:pt x="386" y="284"/>
                  </a:lnTo>
                  <a:lnTo>
                    <a:pt x="380" y="303"/>
                  </a:lnTo>
                  <a:lnTo>
                    <a:pt x="376" y="322"/>
                  </a:lnTo>
                  <a:lnTo>
                    <a:pt x="374" y="341"/>
                  </a:lnTo>
                  <a:lnTo>
                    <a:pt x="372" y="361"/>
                  </a:lnTo>
                  <a:lnTo>
                    <a:pt x="370" y="378"/>
                  </a:lnTo>
                  <a:lnTo>
                    <a:pt x="369" y="395"/>
                  </a:lnTo>
                  <a:lnTo>
                    <a:pt x="369" y="412"/>
                  </a:lnTo>
                  <a:lnTo>
                    <a:pt x="338" y="1284"/>
                  </a:lnTo>
                  <a:lnTo>
                    <a:pt x="305" y="2155"/>
                  </a:lnTo>
                  <a:lnTo>
                    <a:pt x="81" y="2155"/>
                  </a:lnTo>
                  <a:lnTo>
                    <a:pt x="75" y="307"/>
                  </a:lnTo>
                  <a:lnTo>
                    <a:pt x="73" y="290"/>
                  </a:lnTo>
                  <a:lnTo>
                    <a:pt x="69" y="272"/>
                  </a:lnTo>
                  <a:lnTo>
                    <a:pt x="65" y="253"/>
                  </a:lnTo>
                  <a:lnTo>
                    <a:pt x="59" y="236"/>
                  </a:lnTo>
                  <a:lnTo>
                    <a:pt x="54" y="217"/>
                  </a:lnTo>
                  <a:lnTo>
                    <a:pt x="48" y="197"/>
                  </a:lnTo>
                  <a:lnTo>
                    <a:pt x="38" y="176"/>
                  </a:lnTo>
                  <a:lnTo>
                    <a:pt x="29" y="155"/>
                  </a:lnTo>
                  <a:lnTo>
                    <a:pt x="23" y="144"/>
                  </a:lnTo>
                  <a:lnTo>
                    <a:pt x="17" y="134"/>
                  </a:lnTo>
                  <a:lnTo>
                    <a:pt x="11" y="124"/>
                  </a:lnTo>
                  <a:lnTo>
                    <a:pt x="8" y="117"/>
                  </a:lnTo>
                  <a:lnTo>
                    <a:pt x="4" y="109"/>
                  </a:lnTo>
                  <a:lnTo>
                    <a:pt x="2" y="103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2" y="71"/>
                  </a:lnTo>
                  <a:lnTo>
                    <a:pt x="4" y="61"/>
                  </a:lnTo>
                  <a:lnTo>
                    <a:pt x="6" y="52"/>
                  </a:lnTo>
                  <a:lnTo>
                    <a:pt x="8" y="44"/>
                  </a:lnTo>
                  <a:lnTo>
                    <a:pt x="11" y="36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7" y="17"/>
                  </a:lnTo>
                  <a:lnTo>
                    <a:pt x="34" y="11"/>
                  </a:lnTo>
                  <a:lnTo>
                    <a:pt x="40" y="7"/>
                  </a:lnTo>
                  <a:lnTo>
                    <a:pt x="48" y="5"/>
                  </a:lnTo>
                  <a:lnTo>
                    <a:pt x="58" y="2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2" name="Freeform 36"/>
            <p:cNvSpPr>
              <a:spLocks/>
            </p:cNvSpPr>
            <p:nvPr/>
          </p:nvSpPr>
          <p:spPr bwMode="auto">
            <a:xfrm>
              <a:off x="1537239" y="2213882"/>
              <a:ext cx="375557" cy="1214579"/>
            </a:xfrm>
            <a:custGeom>
              <a:avLst/>
              <a:gdLst>
                <a:gd name="T0" fmla="*/ 520411847 w 1152"/>
                <a:gd name="T1" fmla="*/ 9454865 h 4509"/>
                <a:gd name="T2" fmla="*/ 575855261 w 1152"/>
                <a:gd name="T3" fmla="*/ 43492062 h 4509"/>
                <a:gd name="T4" fmla="*/ 649569998 w 1152"/>
                <a:gd name="T5" fmla="*/ 98959701 h 4509"/>
                <a:gd name="T6" fmla="*/ 698083184 w 1152"/>
                <a:gd name="T7" fmla="*/ 144973283 h 4509"/>
                <a:gd name="T8" fmla="*/ 723284736 w 1152"/>
                <a:gd name="T9" fmla="*/ 185313447 h 4509"/>
                <a:gd name="T10" fmla="*/ 723284736 w 1152"/>
                <a:gd name="T11" fmla="*/ 226284038 h 4509"/>
                <a:gd name="T12" fmla="*/ 698083184 w 1152"/>
                <a:gd name="T13" fmla="*/ 279230950 h 4509"/>
                <a:gd name="T14" fmla="*/ 686112645 w 1152"/>
                <a:gd name="T15" fmla="*/ 325244508 h 4509"/>
                <a:gd name="T16" fmla="*/ 675401787 w 1152"/>
                <a:gd name="T17" fmla="*/ 383233642 h 4509"/>
                <a:gd name="T18" fmla="*/ 667841322 w 1152"/>
                <a:gd name="T19" fmla="*/ 453829624 h 4509"/>
                <a:gd name="T20" fmla="*/ 662801011 w 1152"/>
                <a:gd name="T21" fmla="*/ 534509952 h 4509"/>
                <a:gd name="T22" fmla="*/ 660911093 w 1152"/>
                <a:gd name="T23" fmla="*/ 627797028 h 4509"/>
                <a:gd name="T24" fmla="*/ 662170774 w 1152"/>
                <a:gd name="T25" fmla="*/ 1074062921 h 4509"/>
                <a:gd name="T26" fmla="*/ 665321166 w 1152"/>
                <a:gd name="T27" fmla="*/ 1490703274 h 4509"/>
                <a:gd name="T28" fmla="*/ 669101796 w 1152"/>
                <a:gd name="T29" fmla="*/ 1790735377 h 4509"/>
                <a:gd name="T30" fmla="*/ 672881632 w 1152"/>
                <a:gd name="T31" fmla="*/ 2008194831 h 4509"/>
                <a:gd name="T32" fmla="*/ 675401787 w 1152"/>
                <a:gd name="T33" fmla="*/ 2147483647 h 4509"/>
                <a:gd name="T34" fmla="*/ 674142106 w 1152"/>
                <a:gd name="T35" fmla="*/ 2147483647 h 4509"/>
                <a:gd name="T36" fmla="*/ 657130464 w 1152"/>
                <a:gd name="T37" fmla="*/ 2147483647 h 4509"/>
                <a:gd name="T38" fmla="*/ 624368446 w 1152"/>
                <a:gd name="T39" fmla="*/ 2147483647 h 4509"/>
                <a:gd name="T40" fmla="*/ 574595580 w 1152"/>
                <a:gd name="T41" fmla="*/ 2147483647 h 4509"/>
                <a:gd name="T42" fmla="*/ 527342869 w 1152"/>
                <a:gd name="T43" fmla="*/ 2147483647 h 4509"/>
                <a:gd name="T44" fmla="*/ 471899455 w 1152"/>
                <a:gd name="T45" fmla="*/ 2147483647 h 4509"/>
                <a:gd name="T46" fmla="*/ 417715721 w 1152"/>
                <a:gd name="T47" fmla="*/ 2147483647 h 4509"/>
                <a:gd name="T48" fmla="*/ 436617282 w 1152"/>
                <a:gd name="T49" fmla="*/ 2147483647 h 4509"/>
                <a:gd name="T50" fmla="*/ 454887812 w 1152"/>
                <a:gd name="T51" fmla="*/ 2147483647 h 4509"/>
                <a:gd name="T52" fmla="*/ 466859144 w 1152"/>
                <a:gd name="T53" fmla="*/ 2147483647 h 4509"/>
                <a:gd name="T54" fmla="*/ 475679291 w 1152"/>
                <a:gd name="T55" fmla="*/ 2147483647 h 4509"/>
                <a:gd name="T56" fmla="*/ 482609519 w 1152"/>
                <a:gd name="T57" fmla="*/ 2043492772 h 4509"/>
                <a:gd name="T58" fmla="*/ 487649829 w 1152"/>
                <a:gd name="T59" fmla="*/ 1818468793 h 4509"/>
                <a:gd name="T60" fmla="*/ 490169984 w 1152"/>
                <a:gd name="T61" fmla="*/ 1546171694 h 4509"/>
                <a:gd name="T62" fmla="*/ 490169984 w 1152"/>
                <a:gd name="T63" fmla="*/ 1236685125 h 4509"/>
                <a:gd name="T64" fmla="*/ 486390149 w 1152"/>
                <a:gd name="T65" fmla="*/ 876142775 h 4509"/>
                <a:gd name="T66" fmla="*/ 478199446 w 1152"/>
                <a:gd name="T67" fmla="*/ 448786607 h 4509"/>
                <a:gd name="T68" fmla="*/ 471899455 w 1152"/>
                <a:gd name="T69" fmla="*/ 309486668 h 4509"/>
                <a:gd name="T70" fmla="*/ 466859144 w 1152"/>
                <a:gd name="T71" fmla="*/ 256539756 h 4509"/>
                <a:gd name="T72" fmla="*/ 456148286 w 1152"/>
                <a:gd name="T73" fmla="*/ 222502569 h 4509"/>
                <a:gd name="T74" fmla="*/ 415195467 w 1152"/>
                <a:gd name="T75" fmla="*/ 198550572 h 4509"/>
                <a:gd name="T76" fmla="*/ 391254390 w 1152"/>
                <a:gd name="T77" fmla="*/ 199811326 h 4509"/>
                <a:gd name="T78" fmla="*/ 358492372 w 1152"/>
                <a:gd name="T79" fmla="*/ 204223172 h 4509"/>
                <a:gd name="T80" fmla="*/ 304938876 w 1152"/>
                <a:gd name="T81" fmla="*/ 218720307 h 4509"/>
                <a:gd name="T82" fmla="*/ 228703984 w 1152"/>
                <a:gd name="T83" fmla="*/ 245824140 h 4509"/>
                <a:gd name="T84" fmla="*/ 173260520 w 1152"/>
                <a:gd name="T85" fmla="*/ 265994619 h 4509"/>
                <a:gd name="T86" fmla="*/ 135458192 w 1152"/>
                <a:gd name="T87" fmla="*/ 283013212 h 4509"/>
                <a:gd name="T88" fmla="*/ 111517115 w 1152"/>
                <a:gd name="T89" fmla="*/ 288055435 h 4509"/>
                <a:gd name="T90" fmla="*/ 76234917 w 1152"/>
                <a:gd name="T91" fmla="*/ 276710235 h 4509"/>
                <a:gd name="T92" fmla="*/ 42842650 w 1152"/>
                <a:gd name="T93" fmla="*/ 254018248 h 4509"/>
                <a:gd name="T94" fmla="*/ 17010855 w 1152"/>
                <a:gd name="T95" fmla="*/ 225024078 h 4509"/>
                <a:gd name="T96" fmla="*/ 0 w 1152"/>
                <a:gd name="T97" fmla="*/ 185943824 h 4509"/>
                <a:gd name="T98" fmla="*/ 12600779 w 1152"/>
                <a:gd name="T99" fmla="*/ 169555608 h 4509"/>
                <a:gd name="T100" fmla="*/ 145538813 w 1152"/>
                <a:gd name="T101" fmla="*/ 140561437 h 4509"/>
                <a:gd name="T102" fmla="*/ 267766786 w 1152"/>
                <a:gd name="T103" fmla="*/ 105263496 h 4509"/>
                <a:gd name="T104" fmla="*/ 347151277 w 1152"/>
                <a:gd name="T105" fmla="*/ 73746999 h 4509"/>
                <a:gd name="T106" fmla="*/ 408895476 w 1152"/>
                <a:gd name="T107" fmla="*/ 46013570 h 4509"/>
                <a:gd name="T108" fmla="*/ 459928122 w 1152"/>
                <a:gd name="T109" fmla="*/ 18279354 h 4509"/>
                <a:gd name="T110" fmla="*/ 492690140 w 1152"/>
                <a:gd name="T111" fmla="*/ 1260755 h 45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52"/>
                <a:gd name="T169" fmla="*/ 0 h 4509"/>
                <a:gd name="T170" fmla="*/ 1152 w 1152"/>
                <a:gd name="T171" fmla="*/ 4509 h 45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52" h="4509">
                  <a:moveTo>
                    <a:pt x="784" y="0"/>
                  </a:moveTo>
                  <a:lnTo>
                    <a:pt x="789" y="2"/>
                  </a:lnTo>
                  <a:lnTo>
                    <a:pt x="797" y="2"/>
                  </a:lnTo>
                  <a:lnTo>
                    <a:pt x="807" y="6"/>
                  </a:lnTo>
                  <a:lnTo>
                    <a:pt x="816" y="9"/>
                  </a:lnTo>
                  <a:lnTo>
                    <a:pt x="826" y="15"/>
                  </a:lnTo>
                  <a:lnTo>
                    <a:pt x="837" y="21"/>
                  </a:lnTo>
                  <a:lnTo>
                    <a:pt x="851" y="29"/>
                  </a:lnTo>
                  <a:lnTo>
                    <a:pt x="864" y="36"/>
                  </a:lnTo>
                  <a:lnTo>
                    <a:pt x="880" y="46"/>
                  </a:lnTo>
                  <a:lnTo>
                    <a:pt x="897" y="57"/>
                  </a:lnTo>
                  <a:lnTo>
                    <a:pt x="914" y="69"/>
                  </a:lnTo>
                  <a:lnTo>
                    <a:pt x="931" y="82"/>
                  </a:lnTo>
                  <a:lnTo>
                    <a:pt x="951" y="96"/>
                  </a:lnTo>
                  <a:lnTo>
                    <a:pt x="972" y="111"/>
                  </a:lnTo>
                  <a:lnTo>
                    <a:pt x="993" y="127"/>
                  </a:lnTo>
                  <a:lnTo>
                    <a:pt x="1014" y="144"/>
                  </a:lnTo>
                  <a:lnTo>
                    <a:pt x="1031" y="157"/>
                  </a:lnTo>
                  <a:lnTo>
                    <a:pt x="1047" y="171"/>
                  </a:lnTo>
                  <a:lnTo>
                    <a:pt x="1062" y="182"/>
                  </a:lnTo>
                  <a:lnTo>
                    <a:pt x="1075" y="196"/>
                  </a:lnTo>
                  <a:lnTo>
                    <a:pt x="1087" y="207"/>
                  </a:lnTo>
                  <a:lnTo>
                    <a:pt x="1099" y="219"/>
                  </a:lnTo>
                  <a:lnTo>
                    <a:pt x="1108" y="230"/>
                  </a:lnTo>
                  <a:lnTo>
                    <a:pt x="1118" y="242"/>
                  </a:lnTo>
                  <a:lnTo>
                    <a:pt x="1125" y="253"/>
                  </a:lnTo>
                  <a:lnTo>
                    <a:pt x="1133" y="263"/>
                  </a:lnTo>
                  <a:lnTo>
                    <a:pt x="1139" y="274"/>
                  </a:lnTo>
                  <a:lnTo>
                    <a:pt x="1145" y="284"/>
                  </a:lnTo>
                  <a:lnTo>
                    <a:pt x="1148" y="294"/>
                  </a:lnTo>
                  <a:lnTo>
                    <a:pt x="1150" y="303"/>
                  </a:lnTo>
                  <a:lnTo>
                    <a:pt x="1152" y="311"/>
                  </a:lnTo>
                  <a:lnTo>
                    <a:pt x="1152" y="320"/>
                  </a:lnTo>
                  <a:lnTo>
                    <a:pt x="1152" y="332"/>
                  </a:lnTo>
                  <a:lnTo>
                    <a:pt x="1150" y="345"/>
                  </a:lnTo>
                  <a:lnTo>
                    <a:pt x="1148" y="359"/>
                  </a:lnTo>
                  <a:lnTo>
                    <a:pt x="1143" y="372"/>
                  </a:lnTo>
                  <a:lnTo>
                    <a:pt x="1137" y="386"/>
                  </a:lnTo>
                  <a:lnTo>
                    <a:pt x="1131" y="401"/>
                  </a:lnTo>
                  <a:lnTo>
                    <a:pt x="1122" y="416"/>
                  </a:lnTo>
                  <a:lnTo>
                    <a:pt x="1112" y="434"/>
                  </a:lnTo>
                  <a:lnTo>
                    <a:pt x="1108" y="443"/>
                  </a:lnTo>
                  <a:lnTo>
                    <a:pt x="1104" y="455"/>
                  </a:lnTo>
                  <a:lnTo>
                    <a:pt x="1102" y="466"/>
                  </a:lnTo>
                  <a:lnTo>
                    <a:pt x="1099" y="478"/>
                  </a:lnTo>
                  <a:lnTo>
                    <a:pt x="1095" y="489"/>
                  </a:lnTo>
                  <a:lnTo>
                    <a:pt x="1093" y="503"/>
                  </a:lnTo>
                  <a:lnTo>
                    <a:pt x="1089" y="516"/>
                  </a:lnTo>
                  <a:lnTo>
                    <a:pt x="1085" y="530"/>
                  </a:lnTo>
                  <a:lnTo>
                    <a:pt x="1083" y="545"/>
                  </a:lnTo>
                  <a:lnTo>
                    <a:pt x="1079" y="560"/>
                  </a:lnTo>
                  <a:lnTo>
                    <a:pt x="1077" y="576"/>
                  </a:lnTo>
                  <a:lnTo>
                    <a:pt x="1075" y="593"/>
                  </a:lnTo>
                  <a:lnTo>
                    <a:pt x="1072" y="608"/>
                  </a:lnTo>
                  <a:lnTo>
                    <a:pt x="1070" y="626"/>
                  </a:lnTo>
                  <a:lnTo>
                    <a:pt x="1068" y="643"/>
                  </a:lnTo>
                  <a:lnTo>
                    <a:pt x="1066" y="662"/>
                  </a:lnTo>
                  <a:lnTo>
                    <a:pt x="1064" y="681"/>
                  </a:lnTo>
                  <a:lnTo>
                    <a:pt x="1062" y="700"/>
                  </a:lnTo>
                  <a:lnTo>
                    <a:pt x="1060" y="720"/>
                  </a:lnTo>
                  <a:lnTo>
                    <a:pt x="1058" y="741"/>
                  </a:lnTo>
                  <a:lnTo>
                    <a:pt x="1056" y="762"/>
                  </a:lnTo>
                  <a:lnTo>
                    <a:pt x="1056" y="783"/>
                  </a:lnTo>
                  <a:lnTo>
                    <a:pt x="1054" y="804"/>
                  </a:lnTo>
                  <a:lnTo>
                    <a:pt x="1054" y="827"/>
                  </a:lnTo>
                  <a:lnTo>
                    <a:pt x="1052" y="848"/>
                  </a:lnTo>
                  <a:lnTo>
                    <a:pt x="1052" y="873"/>
                  </a:lnTo>
                  <a:lnTo>
                    <a:pt x="1051" y="896"/>
                  </a:lnTo>
                  <a:lnTo>
                    <a:pt x="1051" y="921"/>
                  </a:lnTo>
                  <a:lnTo>
                    <a:pt x="1051" y="946"/>
                  </a:lnTo>
                  <a:lnTo>
                    <a:pt x="1049" y="971"/>
                  </a:lnTo>
                  <a:lnTo>
                    <a:pt x="1049" y="996"/>
                  </a:lnTo>
                  <a:lnTo>
                    <a:pt x="1049" y="1023"/>
                  </a:lnTo>
                  <a:lnTo>
                    <a:pt x="1049" y="1169"/>
                  </a:lnTo>
                  <a:lnTo>
                    <a:pt x="1049" y="1309"/>
                  </a:lnTo>
                  <a:lnTo>
                    <a:pt x="1051" y="1445"/>
                  </a:lnTo>
                  <a:lnTo>
                    <a:pt x="1051" y="1578"/>
                  </a:lnTo>
                  <a:lnTo>
                    <a:pt x="1051" y="1704"/>
                  </a:lnTo>
                  <a:lnTo>
                    <a:pt x="1051" y="1827"/>
                  </a:lnTo>
                  <a:lnTo>
                    <a:pt x="1052" y="1944"/>
                  </a:lnTo>
                  <a:lnTo>
                    <a:pt x="1052" y="2056"/>
                  </a:lnTo>
                  <a:lnTo>
                    <a:pt x="1054" y="2165"/>
                  </a:lnTo>
                  <a:lnTo>
                    <a:pt x="1054" y="2267"/>
                  </a:lnTo>
                  <a:lnTo>
                    <a:pt x="1056" y="2365"/>
                  </a:lnTo>
                  <a:lnTo>
                    <a:pt x="1056" y="2459"/>
                  </a:lnTo>
                  <a:lnTo>
                    <a:pt x="1058" y="2547"/>
                  </a:lnTo>
                  <a:lnTo>
                    <a:pt x="1058" y="2632"/>
                  </a:lnTo>
                  <a:lnTo>
                    <a:pt x="1060" y="2710"/>
                  </a:lnTo>
                  <a:lnTo>
                    <a:pt x="1060" y="2785"/>
                  </a:lnTo>
                  <a:lnTo>
                    <a:pt x="1062" y="2841"/>
                  </a:lnTo>
                  <a:lnTo>
                    <a:pt x="1062" y="2897"/>
                  </a:lnTo>
                  <a:lnTo>
                    <a:pt x="1064" y="2954"/>
                  </a:lnTo>
                  <a:lnTo>
                    <a:pt x="1064" y="3012"/>
                  </a:lnTo>
                  <a:lnTo>
                    <a:pt x="1066" y="3069"/>
                  </a:lnTo>
                  <a:lnTo>
                    <a:pt x="1066" y="3127"/>
                  </a:lnTo>
                  <a:lnTo>
                    <a:pt x="1068" y="3186"/>
                  </a:lnTo>
                  <a:lnTo>
                    <a:pt x="1068" y="3248"/>
                  </a:lnTo>
                  <a:lnTo>
                    <a:pt x="1070" y="3309"/>
                  </a:lnTo>
                  <a:lnTo>
                    <a:pt x="1070" y="3371"/>
                  </a:lnTo>
                  <a:lnTo>
                    <a:pt x="1070" y="3432"/>
                  </a:lnTo>
                  <a:lnTo>
                    <a:pt x="1072" y="3495"/>
                  </a:lnTo>
                  <a:lnTo>
                    <a:pt x="1072" y="3561"/>
                  </a:lnTo>
                  <a:lnTo>
                    <a:pt x="1072" y="3624"/>
                  </a:lnTo>
                  <a:lnTo>
                    <a:pt x="1072" y="3691"/>
                  </a:lnTo>
                  <a:lnTo>
                    <a:pt x="1072" y="3757"/>
                  </a:lnTo>
                  <a:lnTo>
                    <a:pt x="1072" y="3801"/>
                  </a:lnTo>
                  <a:lnTo>
                    <a:pt x="1072" y="3841"/>
                  </a:lnTo>
                  <a:lnTo>
                    <a:pt x="1070" y="3883"/>
                  </a:lnTo>
                  <a:lnTo>
                    <a:pt x="1066" y="3922"/>
                  </a:lnTo>
                  <a:lnTo>
                    <a:pt x="1064" y="3960"/>
                  </a:lnTo>
                  <a:lnTo>
                    <a:pt x="1060" y="3997"/>
                  </a:lnTo>
                  <a:lnTo>
                    <a:pt x="1054" y="4033"/>
                  </a:lnTo>
                  <a:lnTo>
                    <a:pt x="1049" y="4068"/>
                  </a:lnTo>
                  <a:lnTo>
                    <a:pt x="1043" y="4100"/>
                  </a:lnTo>
                  <a:lnTo>
                    <a:pt x="1037" y="4133"/>
                  </a:lnTo>
                  <a:lnTo>
                    <a:pt x="1029" y="4165"/>
                  </a:lnTo>
                  <a:lnTo>
                    <a:pt x="1020" y="4194"/>
                  </a:lnTo>
                  <a:lnTo>
                    <a:pt x="1012" y="4223"/>
                  </a:lnTo>
                  <a:lnTo>
                    <a:pt x="1003" y="4252"/>
                  </a:lnTo>
                  <a:lnTo>
                    <a:pt x="991" y="4277"/>
                  </a:lnTo>
                  <a:lnTo>
                    <a:pt x="979" y="4304"/>
                  </a:lnTo>
                  <a:lnTo>
                    <a:pt x="966" y="4329"/>
                  </a:lnTo>
                  <a:lnTo>
                    <a:pt x="953" y="4352"/>
                  </a:lnTo>
                  <a:lnTo>
                    <a:pt x="939" y="4373"/>
                  </a:lnTo>
                  <a:lnTo>
                    <a:pt x="926" y="4394"/>
                  </a:lnTo>
                  <a:lnTo>
                    <a:pt x="912" y="4413"/>
                  </a:lnTo>
                  <a:lnTo>
                    <a:pt x="899" y="4428"/>
                  </a:lnTo>
                  <a:lnTo>
                    <a:pt x="887" y="4444"/>
                  </a:lnTo>
                  <a:lnTo>
                    <a:pt x="874" y="4457"/>
                  </a:lnTo>
                  <a:lnTo>
                    <a:pt x="862" y="4471"/>
                  </a:lnTo>
                  <a:lnTo>
                    <a:pt x="849" y="4480"/>
                  </a:lnTo>
                  <a:lnTo>
                    <a:pt x="837" y="4490"/>
                  </a:lnTo>
                  <a:lnTo>
                    <a:pt x="826" y="4498"/>
                  </a:lnTo>
                  <a:lnTo>
                    <a:pt x="814" y="4503"/>
                  </a:lnTo>
                  <a:lnTo>
                    <a:pt x="805" y="4507"/>
                  </a:lnTo>
                  <a:lnTo>
                    <a:pt x="793" y="4509"/>
                  </a:lnTo>
                  <a:lnTo>
                    <a:pt x="784" y="4509"/>
                  </a:lnTo>
                  <a:lnTo>
                    <a:pt x="749" y="4377"/>
                  </a:lnTo>
                  <a:lnTo>
                    <a:pt x="715" y="4242"/>
                  </a:lnTo>
                  <a:lnTo>
                    <a:pt x="680" y="4110"/>
                  </a:lnTo>
                  <a:lnTo>
                    <a:pt x="645" y="3977"/>
                  </a:lnTo>
                  <a:lnTo>
                    <a:pt x="651" y="3975"/>
                  </a:lnTo>
                  <a:lnTo>
                    <a:pt x="657" y="3973"/>
                  </a:lnTo>
                  <a:lnTo>
                    <a:pt x="663" y="3972"/>
                  </a:lnTo>
                  <a:lnTo>
                    <a:pt x="668" y="3968"/>
                  </a:lnTo>
                  <a:lnTo>
                    <a:pt x="672" y="3964"/>
                  </a:lnTo>
                  <a:lnTo>
                    <a:pt x="678" y="3958"/>
                  </a:lnTo>
                  <a:lnTo>
                    <a:pt x="684" y="3952"/>
                  </a:lnTo>
                  <a:lnTo>
                    <a:pt x="688" y="3945"/>
                  </a:lnTo>
                  <a:lnTo>
                    <a:pt x="693" y="3935"/>
                  </a:lnTo>
                  <a:lnTo>
                    <a:pt x="699" y="3927"/>
                  </a:lnTo>
                  <a:lnTo>
                    <a:pt x="703" y="3916"/>
                  </a:lnTo>
                  <a:lnTo>
                    <a:pt x="709" y="3904"/>
                  </a:lnTo>
                  <a:lnTo>
                    <a:pt x="713" y="3893"/>
                  </a:lnTo>
                  <a:lnTo>
                    <a:pt x="718" y="3879"/>
                  </a:lnTo>
                  <a:lnTo>
                    <a:pt x="722" y="3866"/>
                  </a:lnTo>
                  <a:lnTo>
                    <a:pt x="726" y="3851"/>
                  </a:lnTo>
                  <a:lnTo>
                    <a:pt x="730" y="3831"/>
                  </a:lnTo>
                  <a:lnTo>
                    <a:pt x="732" y="3810"/>
                  </a:lnTo>
                  <a:lnTo>
                    <a:pt x="736" y="3787"/>
                  </a:lnTo>
                  <a:lnTo>
                    <a:pt x="738" y="3762"/>
                  </a:lnTo>
                  <a:lnTo>
                    <a:pt x="741" y="3734"/>
                  </a:lnTo>
                  <a:lnTo>
                    <a:pt x="743" y="3705"/>
                  </a:lnTo>
                  <a:lnTo>
                    <a:pt x="747" y="3674"/>
                  </a:lnTo>
                  <a:lnTo>
                    <a:pt x="749" y="3639"/>
                  </a:lnTo>
                  <a:lnTo>
                    <a:pt x="751" y="3603"/>
                  </a:lnTo>
                  <a:lnTo>
                    <a:pt x="753" y="3567"/>
                  </a:lnTo>
                  <a:lnTo>
                    <a:pt x="755" y="3526"/>
                  </a:lnTo>
                  <a:lnTo>
                    <a:pt x="759" y="3484"/>
                  </a:lnTo>
                  <a:lnTo>
                    <a:pt x="761" y="3440"/>
                  </a:lnTo>
                  <a:lnTo>
                    <a:pt x="763" y="3394"/>
                  </a:lnTo>
                  <a:lnTo>
                    <a:pt x="763" y="3346"/>
                  </a:lnTo>
                  <a:lnTo>
                    <a:pt x="764" y="3296"/>
                  </a:lnTo>
                  <a:lnTo>
                    <a:pt x="766" y="3242"/>
                  </a:lnTo>
                  <a:lnTo>
                    <a:pt x="768" y="3188"/>
                  </a:lnTo>
                  <a:lnTo>
                    <a:pt x="770" y="3133"/>
                  </a:lnTo>
                  <a:lnTo>
                    <a:pt x="770" y="3073"/>
                  </a:lnTo>
                  <a:lnTo>
                    <a:pt x="772" y="3014"/>
                  </a:lnTo>
                  <a:lnTo>
                    <a:pt x="774" y="2950"/>
                  </a:lnTo>
                  <a:lnTo>
                    <a:pt x="774" y="2885"/>
                  </a:lnTo>
                  <a:lnTo>
                    <a:pt x="776" y="2818"/>
                  </a:lnTo>
                  <a:lnTo>
                    <a:pt x="776" y="2749"/>
                  </a:lnTo>
                  <a:lnTo>
                    <a:pt x="776" y="2678"/>
                  </a:lnTo>
                  <a:lnTo>
                    <a:pt x="778" y="2605"/>
                  </a:lnTo>
                  <a:lnTo>
                    <a:pt x="778" y="2530"/>
                  </a:lnTo>
                  <a:lnTo>
                    <a:pt x="778" y="2453"/>
                  </a:lnTo>
                  <a:lnTo>
                    <a:pt x="778" y="2372"/>
                  </a:lnTo>
                  <a:lnTo>
                    <a:pt x="778" y="2292"/>
                  </a:lnTo>
                  <a:lnTo>
                    <a:pt x="778" y="2207"/>
                  </a:lnTo>
                  <a:lnTo>
                    <a:pt x="778" y="2129"/>
                  </a:lnTo>
                  <a:lnTo>
                    <a:pt x="778" y="2046"/>
                  </a:lnTo>
                  <a:lnTo>
                    <a:pt x="778" y="1962"/>
                  </a:lnTo>
                  <a:lnTo>
                    <a:pt x="778" y="1873"/>
                  </a:lnTo>
                  <a:lnTo>
                    <a:pt x="776" y="1783"/>
                  </a:lnTo>
                  <a:lnTo>
                    <a:pt x="776" y="1689"/>
                  </a:lnTo>
                  <a:lnTo>
                    <a:pt x="774" y="1593"/>
                  </a:lnTo>
                  <a:lnTo>
                    <a:pt x="774" y="1493"/>
                  </a:lnTo>
                  <a:lnTo>
                    <a:pt x="772" y="1390"/>
                  </a:lnTo>
                  <a:lnTo>
                    <a:pt x="770" y="1284"/>
                  </a:lnTo>
                  <a:lnTo>
                    <a:pt x="768" y="1177"/>
                  </a:lnTo>
                  <a:lnTo>
                    <a:pt x="766" y="1065"/>
                  </a:lnTo>
                  <a:lnTo>
                    <a:pt x="764" y="950"/>
                  </a:lnTo>
                  <a:lnTo>
                    <a:pt x="761" y="833"/>
                  </a:lnTo>
                  <a:lnTo>
                    <a:pt x="759" y="712"/>
                  </a:lnTo>
                  <a:lnTo>
                    <a:pt x="755" y="589"/>
                  </a:lnTo>
                  <a:lnTo>
                    <a:pt x="755" y="568"/>
                  </a:lnTo>
                  <a:lnTo>
                    <a:pt x="753" y="547"/>
                  </a:lnTo>
                  <a:lnTo>
                    <a:pt x="753" y="528"/>
                  </a:lnTo>
                  <a:lnTo>
                    <a:pt x="751" y="509"/>
                  </a:lnTo>
                  <a:lnTo>
                    <a:pt x="749" y="491"/>
                  </a:lnTo>
                  <a:lnTo>
                    <a:pt x="749" y="474"/>
                  </a:lnTo>
                  <a:lnTo>
                    <a:pt x="747" y="459"/>
                  </a:lnTo>
                  <a:lnTo>
                    <a:pt x="745" y="443"/>
                  </a:lnTo>
                  <a:lnTo>
                    <a:pt x="745" y="430"/>
                  </a:lnTo>
                  <a:lnTo>
                    <a:pt x="743" y="418"/>
                  </a:lnTo>
                  <a:lnTo>
                    <a:pt x="741" y="407"/>
                  </a:lnTo>
                  <a:lnTo>
                    <a:pt x="740" y="395"/>
                  </a:lnTo>
                  <a:lnTo>
                    <a:pt x="738" y="386"/>
                  </a:lnTo>
                  <a:lnTo>
                    <a:pt x="736" y="378"/>
                  </a:lnTo>
                  <a:lnTo>
                    <a:pt x="734" y="370"/>
                  </a:lnTo>
                  <a:lnTo>
                    <a:pt x="732" y="365"/>
                  </a:lnTo>
                  <a:lnTo>
                    <a:pt x="724" y="353"/>
                  </a:lnTo>
                  <a:lnTo>
                    <a:pt x="715" y="343"/>
                  </a:lnTo>
                  <a:lnTo>
                    <a:pt x="705" y="334"/>
                  </a:lnTo>
                  <a:lnTo>
                    <a:pt x="693" y="326"/>
                  </a:lnTo>
                  <a:lnTo>
                    <a:pt x="682" y="320"/>
                  </a:lnTo>
                  <a:lnTo>
                    <a:pt x="670" y="317"/>
                  </a:lnTo>
                  <a:lnTo>
                    <a:pt x="659" y="315"/>
                  </a:lnTo>
                  <a:lnTo>
                    <a:pt x="645" y="315"/>
                  </a:lnTo>
                  <a:lnTo>
                    <a:pt x="642" y="315"/>
                  </a:lnTo>
                  <a:lnTo>
                    <a:pt x="638" y="315"/>
                  </a:lnTo>
                  <a:lnTo>
                    <a:pt x="634" y="315"/>
                  </a:lnTo>
                  <a:lnTo>
                    <a:pt x="628" y="315"/>
                  </a:lnTo>
                  <a:lnTo>
                    <a:pt x="621" y="317"/>
                  </a:lnTo>
                  <a:lnTo>
                    <a:pt x="615" y="317"/>
                  </a:lnTo>
                  <a:lnTo>
                    <a:pt x="607" y="318"/>
                  </a:lnTo>
                  <a:lnTo>
                    <a:pt x="597" y="318"/>
                  </a:lnTo>
                  <a:lnTo>
                    <a:pt x="590" y="320"/>
                  </a:lnTo>
                  <a:lnTo>
                    <a:pt x="580" y="322"/>
                  </a:lnTo>
                  <a:lnTo>
                    <a:pt x="569" y="324"/>
                  </a:lnTo>
                  <a:lnTo>
                    <a:pt x="559" y="326"/>
                  </a:lnTo>
                  <a:lnTo>
                    <a:pt x="548" y="330"/>
                  </a:lnTo>
                  <a:lnTo>
                    <a:pt x="534" y="332"/>
                  </a:lnTo>
                  <a:lnTo>
                    <a:pt x="521" y="336"/>
                  </a:lnTo>
                  <a:lnTo>
                    <a:pt x="507" y="340"/>
                  </a:lnTo>
                  <a:lnTo>
                    <a:pt x="484" y="347"/>
                  </a:lnTo>
                  <a:lnTo>
                    <a:pt x="461" y="355"/>
                  </a:lnTo>
                  <a:lnTo>
                    <a:pt x="440" y="363"/>
                  </a:lnTo>
                  <a:lnTo>
                    <a:pt x="421" y="370"/>
                  </a:lnTo>
                  <a:lnTo>
                    <a:pt x="400" y="376"/>
                  </a:lnTo>
                  <a:lnTo>
                    <a:pt x="382" y="384"/>
                  </a:lnTo>
                  <a:lnTo>
                    <a:pt x="363" y="390"/>
                  </a:lnTo>
                  <a:lnTo>
                    <a:pt x="348" y="395"/>
                  </a:lnTo>
                  <a:lnTo>
                    <a:pt x="331" y="401"/>
                  </a:lnTo>
                  <a:lnTo>
                    <a:pt x="315" y="407"/>
                  </a:lnTo>
                  <a:lnTo>
                    <a:pt x="302" y="413"/>
                  </a:lnTo>
                  <a:lnTo>
                    <a:pt x="288" y="416"/>
                  </a:lnTo>
                  <a:lnTo>
                    <a:pt x="275" y="422"/>
                  </a:lnTo>
                  <a:lnTo>
                    <a:pt x="263" y="426"/>
                  </a:lnTo>
                  <a:lnTo>
                    <a:pt x="252" y="430"/>
                  </a:lnTo>
                  <a:lnTo>
                    <a:pt x="242" y="434"/>
                  </a:lnTo>
                  <a:lnTo>
                    <a:pt x="233" y="439"/>
                  </a:lnTo>
                  <a:lnTo>
                    <a:pt x="223" y="445"/>
                  </a:lnTo>
                  <a:lnTo>
                    <a:pt x="215" y="449"/>
                  </a:lnTo>
                  <a:lnTo>
                    <a:pt x="208" y="453"/>
                  </a:lnTo>
                  <a:lnTo>
                    <a:pt x="202" y="455"/>
                  </a:lnTo>
                  <a:lnTo>
                    <a:pt x="196" y="457"/>
                  </a:lnTo>
                  <a:lnTo>
                    <a:pt x="192" y="459"/>
                  </a:lnTo>
                  <a:lnTo>
                    <a:pt x="191" y="459"/>
                  </a:lnTo>
                  <a:lnTo>
                    <a:pt x="177" y="457"/>
                  </a:lnTo>
                  <a:lnTo>
                    <a:pt x="162" y="455"/>
                  </a:lnTo>
                  <a:lnTo>
                    <a:pt x="154" y="453"/>
                  </a:lnTo>
                  <a:lnTo>
                    <a:pt x="146" y="451"/>
                  </a:lnTo>
                  <a:lnTo>
                    <a:pt x="139" y="447"/>
                  </a:lnTo>
                  <a:lnTo>
                    <a:pt x="131" y="443"/>
                  </a:lnTo>
                  <a:lnTo>
                    <a:pt x="121" y="439"/>
                  </a:lnTo>
                  <a:lnTo>
                    <a:pt x="114" y="436"/>
                  </a:lnTo>
                  <a:lnTo>
                    <a:pt x="104" y="430"/>
                  </a:lnTo>
                  <a:lnTo>
                    <a:pt x="96" y="424"/>
                  </a:lnTo>
                  <a:lnTo>
                    <a:pt x="87" y="418"/>
                  </a:lnTo>
                  <a:lnTo>
                    <a:pt x="77" y="411"/>
                  </a:lnTo>
                  <a:lnTo>
                    <a:pt x="68" y="403"/>
                  </a:lnTo>
                  <a:lnTo>
                    <a:pt x="58" y="395"/>
                  </a:lnTo>
                  <a:lnTo>
                    <a:pt x="50" y="388"/>
                  </a:lnTo>
                  <a:lnTo>
                    <a:pt x="45" y="380"/>
                  </a:lnTo>
                  <a:lnTo>
                    <a:pt x="39" y="372"/>
                  </a:lnTo>
                  <a:lnTo>
                    <a:pt x="33" y="365"/>
                  </a:lnTo>
                  <a:lnTo>
                    <a:pt x="27" y="357"/>
                  </a:lnTo>
                  <a:lnTo>
                    <a:pt x="22" y="351"/>
                  </a:lnTo>
                  <a:lnTo>
                    <a:pt x="14" y="338"/>
                  </a:lnTo>
                  <a:lnTo>
                    <a:pt x="8" y="326"/>
                  </a:lnTo>
                  <a:lnTo>
                    <a:pt x="4" y="315"/>
                  </a:lnTo>
                  <a:lnTo>
                    <a:pt x="0" y="305"/>
                  </a:lnTo>
                  <a:lnTo>
                    <a:pt x="0" y="295"/>
                  </a:lnTo>
                  <a:lnTo>
                    <a:pt x="0" y="288"/>
                  </a:lnTo>
                  <a:lnTo>
                    <a:pt x="2" y="284"/>
                  </a:lnTo>
                  <a:lnTo>
                    <a:pt x="6" y="278"/>
                  </a:lnTo>
                  <a:lnTo>
                    <a:pt x="10" y="274"/>
                  </a:lnTo>
                  <a:lnTo>
                    <a:pt x="14" y="272"/>
                  </a:lnTo>
                  <a:lnTo>
                    <a:pt x="20" y="269"/>
                  </a:lnTo>
                  <a:lnTo>
                    <a:pt x="27" y="267"/>
                  </a:lnTo>
                  <a:lnTo>
                    <a:pt x="35" y="265"/>
                  </a:lnTo>
                  <a:lnTo>
                    <a:pt x="81" y="255"/>
                  </a:lnTo>
                  <a:lnTo>
                    <a:pt x="129" y="246"/>
                  </a:lnTo>
                  <a:lnTo>
                    <a:pt x="179" y="236"/>
                  </a:lnTo>
                  <a:lnTo>
                    <a:pt x="231" y="223"/>
                  </a:lnTo>
                  <a:lnTo>
                    <a:pt x="285" y="209"/>
                  </a:lnTo>
                  <a:lnTo>
                    <a:pt x="311" y="201"/>
                  </a:lnTo>
                  <a:lnTo>
                    <a:pt x="338" y="192"/>
                  </a:lnTo>
                  <a:lnTo>
                    <a:pt x="367" y="184"/>
                  </a:lnTo>
                  <a:lnTo>
                    <a:pt x="396" y="176"/>
                  </a:lnTo>
                  <a:lnTo>
                    <a:pt x="425" y="167"/>
                  </a:lnTo>
                  <a:lnTo>
                    <a:pt x="455" y="157"/>
                  </a:lnTo>
                  <a:lnTo>
                    <a:pt x="477" y="150"/>
                  </a:lnTo>
                  <a:lnTo>
                    <a:pt x="496" y="140"/>
                  </a:lnTo>
                  <a:lnTo>
                    <a:pt x="515" y="132"/>
                  </a:lnTo>
                  <a:lnTo>
                    <a:pt x="534" y="125"/>
                  </a:lnTo>
                  <a:lnTo>
                    <a:pt x="551" y="117"/>
                  </a:lnTo>
                  <a:lnTo>
                    <a:pt x="569" y="109"/>
                  </a:lnTo>
                  <a:lnTo>
                    <a:pt x="586" y="102"/>
                  </a:lnTo>
                  <a:lnTo>
                    <a:pt x="603" y="96"/>
                  </a:lnTo>
                  <a:lnTo>
                    <a:pt x="619" y="88"/>
                  </a:lnTo>
                  <a:lnTo>
                    <a:pt x="634" y="80"/>
                  </a:lnTo>
                  <a:lnTo>
                    <a:pt x="649" y="73"/>
                  </a:lnTo>
                  <a:lnTo>
                    <a:pt x="663" y="67"/>
                  </a:lnTo>
                  <a:lnTo>
                    <a:pt x="676" y="59"/>
                  </a:lnTo>
                  <a:lnTo>
                    <a:pt x="690" y="52"/>
                  </a:lnTo>
                  <a:lnTo>
                    <a:pt x="703" y="46"/>
                  </a:lnTo>
                  <a:lnTo>
                    <a:pt x="715" y="38"/>
                  </a:lnTo>
                  <a:lnTo>
                    <a:pt x="730" y="29"/>
                  </a:lnTo>
                  <a:lnTo>
                    <a:pt x="741" y="21"/>
                  </a:lnTo>
                  <a:lnTo>
                    <a:pt x="753" y="15"/>
                  </a:lnTo>
                  <a:lnTo>
                    <a:pt x="763" y="9"/>
                  </a:lnTo>
                  <a:lnTo>
                    <a:pt x="770" y="6"/>
                  </a:lnTo>
                  <a:lnTo>
                    <a:pt x="776" y="2"/>
                  </a:lnTo>
                  <a:lnTo>
                    <a:pt x="782" y="2"/>
                  </a:lnTo>
                  <a:lnTo>
                    <a:pt x="784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3" name="Freeform 37"/>
            <p:cNvSpPr>
              <a:spLocks/>
            </p:cNvSpPr>
            <p:nvPr/>
          </p:nvSpPr>
          <p:spPr bwMode="auto">
            <a:xfrm>
              <a:off x="1603092" y="3246409"/>
              <a:ext cx="189735" cy="182052"/>
            </a:xfrm>
            <a:custGeom>
              <a:avLst/>
              <a:gdLst>
                <a:gd name="T0" fmla="*/ 20791507 w 582"/>
                <a:gd name="T1" fmla="*/ 0 h 676"/>
                <a:gd name="T2" fmla="*/ 26462067 w 582"/>
                <a:gd name="T3" fmla="*/ 1260475 h 676"/>
                <a:gd name="T4" fmla="*/ 37802381 w 582"/>
                <a:gd name="T5" fmla="*/ 3779838 h 676"/>
                <a:gd name="T6" fmla="*/ 52923341 w 582"/>
                <a:gd name="T7" fmla="*/ 8820150 h 676"/>
                <a:gd name="T8" fmla="*/ 73714842 w 582"/>
                <a:gd name="T9" fmla="*/ 15751176 h 676"/>
                <a:gd name="T10" fmla="*/ 97026502 w 582"/>
                <a:gd name="T11" fmla="*/ 25831797 h 676"/>
                <a:gd name="T12" fmla="*/ 118447472 w 582"/>
                <a:gd name="T13" fmla="*/ 34021713 h 676"/>
                <a:gd name="T14" fmla="*/ 139238973 w 582"/>
                <a:gd name="T15" fmla="*/ 42842653 h 676"/>
                <a:gd name="T16" fmla="*/ 158139761 w 582"/>
                <a:gd name="T17" fmla="*/ 49772882 h 676"/>
                <a:gd name="T18" fmla="*/ 175151422 w 582"/>
                <a:gd name="T19" fmla="*/ 56073680 h 676"/>
                <a:gd name="T20" fmla="*/ 192162289 w 582"/>
                <a:gd name="T21" fmla="*/ 61743434 h 676"/>
                <a:gd name="T22" fmla="*/ 206652999 w 582"/>
                <a:gd name="T23" fmla="*/ 68044219 h 676"/>
                <a:gd name="T24" fmla="*/ 221144552 w 582"/>
                <a:gd name="T25" fmla="*/ 73084530 h 676"/>
                <a:gd name="T26" fmla="*/ 233745342 w 582"/>
                <a:gd name="T27" fmla="*/ 77494603 h 676"/>
                <a:gd name="T28" fmla="*/ 244455418 w 582"/>
                <a:gd name="T29" fmla="*/ 81275233 h 676"/>
                <a:gd name="T30" fmla="*/ 253906605 w 582"/>
                <a:gd name="T31" fmla="*/ 83795388 h 676"/>
                <a:gd name="T32" fmla="*/ 261467079 w 582"/>
                <a:gd name="T33" fmla="*/ 86315544 h 676"/>
                <a:gd name="T34" fmla="*/ 268397315 w 582"/>
                <a:gd name="T35" fmla="*/ 88205462 h 676"/>
                <a:gd name="T36" fmla="*/ 274697313 w 582"/>
                <a:gd name="T37" fmla="*/ 89465936 h 676"/>
                <a:gd name="T38" fmla="*/ 278477946 w 582"/>
                <a:gd name="T39" fmla="*/ 89465936 h 676"/>
                <a:gd name="T40" fmla="*/ 301159368 w 582"/>
                <a:gd name="T41" fmla="*/ 174521005 h 676"/>
                <a:gd name="T42" fmla="*/ 344632290 w 582"/>
                <a:gd name="T43" fmla="*/ 342741225 h 676"/>
                <a:gd name="T44" fmla="*/ 362902840 w 582"/>
                <a:gd name="T45" fmla="*/ 425906451 h 676"/>
                <a:gd name="T46" fmla="*/ 356602842 w 582"/>
                <a:gd name="T47" fmla="*/ 424646770 h 676"/>
                <a:gd name="T48" fmla="*/ 348412130 w 582"/>
                <a:gd name="T49" fmla="*/ 422126615 h 676"/>
                <a:gd name="T50" fmla="*/ 340851656 w 582"/>
                <a:gd name="T51" fmla="*/ 417715748 h 676"/>
                <a:gd name="T52" fmla="*/ 333921421 w 582"/>
                <a:gd name="T53" fmla="*/ 411415657 h 676"/>
                <a:gd name="T54" fmla="*/ 325100471 w 582"/>
                <a:gd name="T55" fmla="*/ 403855191 h 676"/>
                <a:gd name="T56" fmla="*/ 316910553 w 582"/>
                <a:gd name="T57" fmla="*/ 394404807 h 676"/>
                <a:gd name="T58" fmla="*/ 309350079 w 582"/>
                <a:gd name="T59" fmla="*/ 384953629 h 676"/>
                <a:gd name="T60" fmla="*/ 287928340 w 582"/>
                <a:gd name="T61" fmla="*/ 357231920 h 676"/>
                <a:gd name="T62" fmla="*/ 255166287 w 582"/>
                <a:gd name="T63" fmla="*/ 315649754 h 676"/>
                <a:gd name="T64" fmla="*/ 222404234 w 582"/>
                <a:gd name="T65" fmla="*/ 275956712 h 676"/>
                <a:gd name="T66" fmla="*/ 189642132 w 582"/>
                <a:gd name="T67" fmla="*/ 237524938 h 676"/>
                <a:gd name="T68" fmla="*/ 141759131 w 582"/>
                <a:gd name="T69" fmla="*/ 180191553 h 676"/>
                <a:gd name="T70" fmla="*/ 78755158 w 582"/>
                <a:gd name="T71" fmla="*/ 108996966 h 676"/>
                <a:gd name="T72" fmla="*/ 40952777 w 582"/>
                <a:gd name="T73" fmla="*/ 69303900 h 676"/>
                <a:gd name="T74" fmla="*/ 30241907 w 582"/>
                <a:gd name="T75" fmla="*/ 60483753 h 676"/>
                <a:gd name="T76" fmla="*/ 22051190 w 582"/>
                <a:gd name="T77" fmla="*/ 52293050 h 676"/>
                <a:gd name="T78" fmla="*/ 14490716 w 582"/>
                <a:gd name="T79" fmla="*/ 44732571 h 676"/>
                <a:gd name="T80" fmla="*/ 8190715 w 582"/>
                <a:gd name="T81" fmla="*/ 37802342 h 676"/>
                <a:gd name="T82" fmla="*/ 5040317 w 582"/>
                <a:gd name="T83" fmla="*/ 31501557 h 676"/>
                <a:gd name="T84" fmla="*/ 1260476 w 582"/>
                <a:gd name="T85" fmla="*/ 27091484 h 676"/>
                <a:gd name="T86" fmla="*/ 0 w 582"/>
                <a:gd name="T87" fmla="*/ 22051167 h 676"/>
                <a:gd name="T88" fmla="*/ 0 w 582"/>
                <a:gd name="T89" fmla="*/ 14490701 h 676"/>
                <a:gd name="T90" fmla="*/ 2520159 w 582"/>
                <a:gd name="T91" fmla="*/ 7560469 h 676"/>
                <a:gd name="T92" fmla="*/ 7560477 w 582"/>
                <a:gd name="T93" fmla="*/ 2520156 h 676"/>
                <a:gd name="T94" fmla="*/ 14490716 w 582"/>
                <a:gd name="T95" fmla="*/ 0 h 676"/>
                <a:gd name="T96" fmla="*/ 18271350 w 582"/>
                <a:gd name="T97" fmla="*/ 0 h 6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2"/>
                <a:gd name="T148" fmla="*/ 0 h 676"/>
                <a:gd name="T149" fmla="*/ 582 w 582"/>
                <a:gd name="T150" fmla="*/ 676 h 6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2" h="676">
                  <a:moveTo>
                    <a:pt x="29" y="0"/>
                  </a:moveTo>
                  <a:lnTo>
                    <a:pt x="33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50" y="4"/>
                  </a:lnTo>
                  <a:lnTo>
                    <a:pt x="60" y="6"/>
                  </a:lnTo>
                  <a:lnTo>
                    <a:pt x="71" y="10"/>
                  </a:lnTo>
                  <a:lnTo>
                    <a:pt x="84" y="14"/>
                  </a:lnTo>
                  <a:lnTo>
                    <a:pt x="98" y="18"/>
                  </a:lnTo>
                  <a:lnTo>
                    <a:pt x="117" y="25"/>
                  </a:lnTo>
                  <a:lnTo>
                    <a:pt x="136" y="33"/>
                  </a:lnTo>
                  <a:lnTo>
                    <a:pt x="154" y="41"/>
                  </a:lnTo>
                  <a:lnTo>
                    <a:pt x="171" y="46"/>
                  </a:lnTo>
                  <a:lnTo>
                    <a:pt x="188" y="54"/>
                  </a:lnTo>
                  <a:lnTo>
                    <a:pt x="205" y="60"/>
                  </a:lnTo>
                  <a:lnTo>
                    <a:pt x="221" y="68"/>
                  </a:lnTo>
                  <a:lnTo>
                    <a:pt x="236" y="73"/>
                  </a:lnTo>
                  <a:lnTo>
                    <a:pt x="251" y="79"/>
                  </a:lnTo>
                  <a:lnTo>
                    <a:pt x="265" y="85"/>
                  </a:lnTo>
                  <a:lnTo>
                    <a:pt x="278" y="89"/>
                  </a:lnTo>
                  <a:lnTo>
                    <a:pt x="292" y="94"/>
                  </a:lnTo>
                  <a:lnTo>
                    <a:pt x="305" y="98"/>
                  </a:lnTo>
                  <a:lnTo>
                    <a:pt x="317" y="104"/>
                  </a:lnTo>
                  <a:lnTo>
                    <a:pt x="328" y="108"/>
                  </a:lnTo>
                  <a:lnTo>
                    <a:pt x="340" y="112"/>
                  </a:lnTo>
                  <a:lnTo>
                    <a:pt x="351" y="116"/>
                  </a:lnTo>
                  <a:lnTo>
                    <a:pt x="361" y="119"/>
                  </a:lnTo>
                  <a:lnTo>
                    <a:pt x="371" y="123"/>
                  </a:lnTo>
                  <a:lnTo>
                    <a:pt x="378" y="125"/>
                  </a:lnTo>
                  <a:lnTo>
                    <a:pt x="388" y="129"/>
                  </a:lnTo>
                  <a:lnTo>
                    <a:pt x="395" y="131"/>
                  </a:lnTo>
                  <a:lnTo>
                    <a:pt x="403" y="133"/>
                  </a:lnTo>
                  <a:lnTo>
                    <a:pt x="409" y="135"/>
                  </a:lnTo>
                  <a:lnTo>
                    <a:pt x="415" y="137"/>
                  </a:lnTo>
                  <a:lnTo>
                    <a:pt x="420" y="139"/>
                  </a:lnTo>
                  <a:lnTo>
                    <a:pt x="426" y="140"/>
                  </a:lnTo>
                  <a:lnTo>
                    <a:pt x="430" y="140"/>
                  </a:lnTo>
                  <a:lnTo>
                    <a:pt x="436" y="142"/>
                  </a:lnTo>
                  <a:lnTo>
                    <a:pt x="438" y="142"/>
                  </a:lnTo>
                  <a:lnTo>
                    <a:pt x="442" y="142"/>
                  </a:lnTo>
                  <a:lnTo>
                    <a:pt x="443" y="144"/>
                  </a:lnTo>
                  <a:lnTo>
                    <a:pt x="478" y="277"/>
                  </a:lnTo>
                  <a:lnTo>
                    <a:pt x="513" y="409"/>
                  </a:lnTo>
                  <a:lnTo>
                    <a:pt x="547" y="544"/>
                  </a:lnTo>
                  <a:lnTo>
                    <a:pt x="582" y="676"/>
                  </a:lnTo>
                  <a:lnTo>
                    <a:pt x="576" y="676"/>
                  </a:lnTo>
                  <a:lnTo>
                    <a:pt x="572" y="676"/>
                  </a:lnTo>
                  <a:lnTo>
                    <a:pt x="566" y="674"/>
                  </a:lnTo>
                  <a:lnTo>
                    <a:pt x="559" y="672"/>
                  </a:lnTo>
                  <a:lnTo>
                    <a:pt x="553" y="670"/>
                  </a:lnTo>
                  <a:lnTo>
                    <a:pt x="547" y="666"/>
                  </a:lnTo>
                  <a:lnTo>
                    <a:pt x="541" y="663"/>
                  </a:lnTo>
                  <a:lnTo>
                    <a:pt x="536" y="659"/>
                  </a:lnTo>
                  <a:lnTo>
                    <a:pt x="530" y="653"/>
                  </a:lnTo>
                  <a:lnTo>
                    <a:pt x="522" y="647"/>
                  </a:lnTo>
                  <a:lnTo>
                    <a:pt x="516" y="641"/>
                  </a:lnTo>
                  <a:lnTo>
                    <a:pt x="511" y="634"/>
                  </a:lnTo>
                  <a:lnTo>
                    <a:pt x="503" y="626"/>
                  </a:lnTo>
                  <a:lnTo>
                    <a:pt x="497" y="618"/>
                  </a:lnTo>
                  <a:lnTo>
                    <a:pt x="491" y="611"/>
                  </a:lnTo>
                  <a:lnTo>
                    <a:pt x="484" y="601"/>
                  </a:lnTo>
                  <a:lnTo>
                    <a:pt x="457" y="567"/>
                  </a:lnTo>
                  <a:lnTo>
                    <a:pt x="432" y="534"/>
                  </a:lnTo>
                  <a:lnTo>
                    <a:pt x="405" y="501"/>
                  </a:lnTo>
                  <a:lnTo>
                    <a:pt x="378" y="469"/>
                  </a:lnTo>
                  <a:lnTo>
                    <a:pt x="353" y="438"/>
                  </a:lnTo>
                  <a:lnTo>
                    <a:pt x="326" y="407"/>
                  </a:lnTo>
                  <a:lnTo>
                    <a:pt x="301" y="377"/>
                  </a:lnTo>
                  <a:lnTo>
                    <a:pt x="275" y="346"/>
                  </a:lnTo>
                  <a:lnTo>
                    <a:pt x="225" y="286"/>
                  </a:lnTo>
                  <a:lnTo>
                    <a:pt x="175" y="229"/>
                  </a:lnTo>
                  <a:lnTo>
                    <a:pt x="125" y="173"/>
                  </a:lnTo>
                  <a:lnTo>
                    <a:pt x="75" y="119"/>
                  </a:lnTo>
                  <a:lnTo>
                    <a:pt x="65" y="110"/>
                  </a:lnTo>
                  <a:lnTo>
                    <a:pt x="58" y="102"/>
                  </a:lnTo>
                  <a:lnTo>
                    <a:pt x="48" y="96"/>
                  </a:lnTo>
                  <a:lnTo>
                    <a:pt x="42" y="89"/>
                  </a:lnTo>
                  <a:lnTo>
                    <a:pt x="35" y="83"/>
                  </a:lnTo>
                  <a:lnTo>
                    <a:pt x="29" y="77"/>
                  </a:lnTo>
                  <a:lnTo>
                    <a:pt x="23" y="71"/>
                  </a:lnTo>
                  <a:lnTo>
                    <a:pt x="17" y="66"/>
                  </a:lnTo>
                  <a:lnTo>
                    <a:pt x="13" y="60"/>
                  </a:lnTo>
                  <a:lnTo>
                    <a:pt x="10" y="54"/>
                  </a:lnTo>
                  <a:lnTo>
                    <a:pt x="8" y="50"/>
                  </a:lnTo>
                  <a:lnTo>
                    <a:pt x="4" y="46"/>
                  </a:lnTo>
                  <a:lnTo>
                    <a:pt x="2" y="43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4" name="Freeform 38"/>
            <p:cNvSpPr>
              <a:spLocks/>
            </p:cNvSpPr>
            <p:nvPr/>
          </p:nvSpPr>
          <p:spPr bwMode="auto">
            <a:xfrm>
              <a:off x="1530067" y="2430406"/>
              <a:ext cx="292752" cy="82947"/>
            </a:xfrm>
            <a:custGeom>
              <a:avLst/>
              <a:gdLst>
                <a:gd name="T0" fmla="*/ 377812523 w 899"/>
                <a:gd name="T1" fmla="*/ 0 h 307"/>
                <a:gd name="T2" fmla="*/ 393527948 w 899"/>
                <a:gd name="T3" fmla="*/ 1268562 h 307"/>
                <a:gd name="T4" fmla="*/ 413015836 w 899"/>
                <a:gd name="T5" fmla="*/ 5073453 h 307"/>
                <a:gd name="T6" fmla="*/ 436904237 w 899"/>
                <a:gd name="T7" fmla="*/ 10780789 h 307"/>
                <a:gd name="T8" fmla="*/ 464564210 w 899"/>
                <a:gd name="T9" fmla="*/ 17122009 h 307"/>
                <a:gd name="T10" fmla="*/ 494739158 w 899"/>
                <a:gd name="T11" fmla="*/ 26634239 h 307"/>
                <a:gd name="T12" fmla="*/ 520512899 w 899"/>
                <a:gd name="T13" fmla="*/ 38048908 h 307"/>
                <a:gd name="T14" fmla="*/ 540629531 w 899"/>
                <a:gd name="T15" fmla="*/ 48829694 h 307"/>
                <a:gd name="T16" fmla="*/ 554459518 w 899"/>
                <a:gd name="T17" fmla="*/ 58341930 h 307"/>
                <a:gd name="T18" fmla="*/ 562632395 w 899"/>
                <a:gd name="T19" fmla="*/ 67220271 h 307"/>
                <a:gd name="T20" fmla="*/ 565146577 w 899"/>
                <a:gd name="T21" fmla="*/ 75463933 h 307"/>
                <a:gd name="T22" fmla="*/ 561374907 w 899"/>
                <a:gd name="T23" fmla="*/ 87512484 h 307"/>
                <a:gd name="T24" fmla="*/ 551945335 w 899"/>
                <a:gd name="T25" fmla="*/ 100195715 h 307"/>
                <a:gd name="T26" fmla="*/ 534971629 w 899"/>
                <a:gd name="T27" fmla="*/ 110976525 h 307"/>
                <a:gd name="T28" fmla="*/ 510455376 w 899"/>
                <a:gd name="T29" fmla="*/ 120488749 h 307"/>
                <a:gd name="T30" fmla="*/ 479651684 w 899"/>
                <a:gd name="T31" fmla="*/ 128098528 h 307"/>
                <a:gd name="T32" fmla="*/ 446962553 w 899"/>
                <a:gd name="T33" fmla="*/ 133805862 h 307"/>
                <a:gd name="T34" fmla="*/ 418045093 w 899"/>
                <a:gd name="T35" fmla="*/ 141415642 h 307"/>
                <a:gd name="T36" fmla="*/ 391013765 w 899"/>
                <a:gd name="T37" fmla="*/ 146488297 h 307"/>
                <a:gd name="T38" fmla="*/ 377812523 w 899"/>
                <a:gd name="T39" fmla="*/ 149659303 h 307"/>
                <a:gd name="T40" fmla="*/ 358952585 w 899"/>
                <a:gd name="T41" fmla="*/ 154732755 h 307"/>
                <a:gd name="T42" fmla="*/ 333178844 w 899"/>
                <a:gd name="T43" fmla="*/ 161073972 h 307"/>
                <a:gd name="T44" fmla="*/ 301746409 w 899"/>
                <a:gd name="T45" fmla="*/ 169318430 h 307"/>
                <a:gd name="T46" fmla="*/ 264656864 w 899"/>
                <a:gd name="T47" fmla="*/ 178830654 h 307"/>
                <a:gd name="T48" fmla="*/ 222538161 w 899"/>
                <a:gd name="T49" fmla="*/ 187708199 h 307"/>
                <a:gd name="T50" fmla="*/ 188591493 w 899"/>
                <a:gd name="T51" fmla="*/ 192147767 h 307"/>
                <a:gd name="T52" fmla="*/ 163446496 w 899"/>
                <a:gd name="T53" fmla="*/ 194684095 h 307"/>
                <a:gd name="T54" fmla="*/ 119441561 w 899"/>
                <a:gd name="T55" fmla="*/ 192147767 h 307"/>
                <a:gd name="T56" fmla="*/ 81094504 w 899"/>
                <a:gd name="T57" fmla="*/ 187708199 h 307"/>
                <a:gd name="T58" fmla="*/ 50919544 w 899"/>
                <a:gd name="T59" fmla="*/ 178830654 h 307"/>
                <a:gd name="T60" fmla="*/ 32689143 w 899"/>
                <a:gd name="T61" fmla="*/ 170586196 h 307"/>
                <a:gd name="T62" fmla="*/ 18230407 w 899"/>
                <a:gd name="T63" fmla="*/ 161073972 h 307"/>
                <a:gd name="T64" fmla="*/ 8800831 w 899"/>
                <a:gd name="T65" fmla="*/ 150927865 h 307"/>
                <a:gd name="T66" fmla="*/ 2514183 w 899"/>
                <a:gd name="T67" fmla="*/ 141415642 h 307"/>
                <a:gd name="T68" fmla="*/ 0 w 899"/>
                <a:gd name="T69" fmla="*/ 130634856 h 307"/>
                <a:gd name="T70" fmla="*/ 3771672 w 899"/>
                <a:gd name="T71" fmla="*/ 116683860 h 307"/>
                <a:gd name="T72" fmla="*/ 13829993 w 899"/>
                <a:gd name="T73" fmla="*/ 105903074 h 307"/>
                <a:gd name="T74" fmla="*/ 30174960 w 899"/>
                <a:gd name="T75" fmla="*/ 97659387 h 307"/>
                <a:gd name="T76" fmla="*/ 53434531 w 899"/>
                <a:gd name="T77" fmla="*/ 91317374 h 307"/>
                <a:gd name="T78" fmla="*/ 83608687 w 899"/>
                <a:gd name="T79" fmla="*/ 87512484 h 307"/>
                <a:gd name="T80" fmla="*/ 155902362 w 899"/>
                <a:gd name="T81" fmla="*/ 70390481 h 307"/>
                <a:gd name="T82" fmla="*/ 243912281 w 899"/>
                <a:gd name="T83" fmla="*/ 43756242 h 307"/>
                <a:gd name="T84" fmla="*/ 329407174 w 899"/>
                <a:gd name="T85" fmla="*/ 10780789 h 307"/>
                <a:gd name="T86" fmla="*/ 343237160 w 899"/>
                <a:gd name="T87" fmla="*/ 7609782 h 307"/>
                <a:gd name="T88" fmla="*/ 357695891 w 899"/>
                <a:gd name="T89" fmla="*/ 2536328 h 307"/>
                <a:gd name="T90" fmla="*/ 368382158 w 899"/>
                <a:gd name="T91" fmla="*/ 0 h 307"/>
                <a:gd name="T92" fmla="*/ 369639645 w 899"/>
                <a:gd name="T93" fmla="*/ 0 h 30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99"/>
                <a:gd name="T142" fmla="*/ 0 h 307"/>
                <a:gd name="T143" fmla="*/ 899 w 899"/>
                <a:gd name="T144" fmla="*/ 307 h 30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99" h="307">
                  <a:moveTo>
                    <a:pt x="588" y="0"/>
                  </a:moveTo>
                  <a:lnTo>
                    <a:pt x="594" y="0"/>
                  </a:lnTo>
                  <a:lnTo>
                    <a:pt x="601" y="0"/>
                  </a:lnTo>
                  <a:lnTo>
                    <a:pt x="609" y="0"/>
                  </a:lnTo>
                  <a:lnTo>
                    <a:pt x="617" y="2"/>
                  </a:lnTo>
                  <a:lnTo>
                    <a:pt x="626" y="2"/>
                  </a:lnTo>
                  <a:lnTo>
                    <a:pt x="636" y="4"/>
                  </a:lnTo>
                  <a:lnTo>
                    <a:pt x="645" y="6"/>
                  </a:lnTo>
                  <a:lnTo>
                    <a:pt x="657" y="8"/>
                  </a:lnTo>
                  <a:lnTo>
                    <a:pt x="668" y="12"/>
                  </a:lnTo>
                  <a:lnTo>
                    <a:pt x="682" y="14"/>
                  </a:lnTo>
                  <a:lnTo>
                    <a:pt x="695" y="17"/>
                  </a:lnTo>
                  <a:lnTo>
                    <a:pt x="709" y="19"/>
                  </a:lnTo>
                  <a:lnTo>
                    <a:pt x="724" y="23"/>
                  </a:lnTo>
                  <a:lnTo>
                    <a:pt x="739" y="27"/>
                  </a:lnTo>
                  <a:lnTo>
                    <a:pt x="755" y="33"/>
                  </a:lnTo>
                  <a:lnTo>
                    <a:pt x="772" y="37"/>
                  </a:lnTo>
                  <a:lnTo>
                    <a:pt x="787" y="42"/>
                  </a:lnTo>
                  <a:lnTo>
                    <a:pt x="803" y="48"/>
                  </a:lnTo>
                  <a:lnTo>
                    <a:pt x="816" y="54"/>
                  </a:lnTo>
                  <a:lnTo>
                    <a:pt x="828" y="60"/>
                  </a:lnTo>
                  <a:lnTo>
                    <a:pt x="839" y="65"/>
                  </a:lnTo>
                  <a:lnTo>
                    <a:pt x="851" y="71"/>
                  </a:lnTo>
                  <a:lnTo>
                    <a:pt x="860" y="77"/>
                  </a:lnTo>
                  <a:lnTo>
                    <a:pt x="868" y="83"/>
                  </a:lnTo>
                  <a:lnTo>
                    <a:pt x="876" y="88"/>
                  </a:lnTo>
                  <a:lnTo>
                    <a:pt x="882" y="92"/>
                  </a:lnTo>
                  <a:lnTo>
                    <a:pt x="887" y="98"/>
                  </a:lnTo>
                  <a:lnTo>
                    <a:pt x="891" y="102"/>
                  </a:lnTo>
                  <a:lnTo>
                    <a:pt x="895" y="106"/>
                  </a:lnTo>
                  <a:lnTo>
                    <a:pt x="897" y="111"/>
                  </a:lnTo>
                  <a:lnTo>
                    <a:pt x="899" y="115"/>
                  </a:lnTo>
                  <a:lnTo>
                    <a:pt x="899" y="119"/>
                  </a:lnTo>
                  <a:lnTo>
                    <a:pt x="899" y="125"/>
                  </a:lnTo>
                  <a:lnTo>
                    <a:pt x="897" y="133"/>
                  </a:lnTo>
                  <a:lnTo>
                    <a:pt x="893" y="138"/>
                  </a:lnTo>
                  <a:lnTo>
                    <a:pt x="889" y="144"/>
                  </a:lnTo>
                  <a:lnTo>
                    <a:pt x="883" y="152"/>
                  </a:lnTo>
                  <a:lnTo>
                    <a:pt x="878" y="158"/>
                  </a:lnTo>
                  <a:lnTo>
                    <a:pt x="870" y="163"/>
                  </a:lnTo>
                  <a:lnTo>
                    <a:pt x="860" y="169"/>
                  </a:lnTo>
                  <a:lnTo>
                    <a:pt x="851" y="175"/>
                  </a:lnTo>
                  <a:lnTo>
                    <a:pt x="839" y="181"/>
                  </a:lnTo>
                  <a:lnTo>
                    <a:pt x="826" y="184"/>
                  </a:lnTo>
                  <a:lnTo>
                    <a:pt x="812" y="190"/>
                  </a:lnTo>
                  <a:lnTo>
                    <a:pt x="797" y="194"/>
                  </a:lnTo>
                  <a:lnTo>
                    <a:pt x="780" y="198"/>
                  </a:lnTo>
                  <a:lnTo>
                    <a:pt x="763" y="202"/>
                  </a:lnTo>
                  <a:lnTo>
                    <a:pt x="743" y="206"/>
                  </a:lnTo>
                  <a:lnTo>
                    <a:pt x="726" y="209"/>
                  </a:lnTo>
                  <a:lnTo>
                    <a:pt x="711" y="211"/>
                  </a:lnTo>
                  <a:lnTo>
                    <a:pt x="695" y="215"/>
                  </a:lnTo>
                  <a:lnTo>
                    <a:pt x="680" y="219"/>
                  </a:lnTo>
                  <a:lnTo>
                    <a:pt x="665" y="223"/>
                  </a:lnTo>
                  <a:lnTo>
                    <a:pt x="649" y="225"/>
                  </a:lnTo>
                  <a:lnTo>
                    <a:pt x="636" y="229"/>
                  </a:lnTo>
                  <a:lnTo>
                    <a:pt x="622" y="231"/>
                  </a:lnTo>
                  <a:lnTo>
                    <a:pt x="617" y="232"/>
                  </a:lnTo>
                  <a:lnTo>
                    <a:pt x="611" y="234"/>
                  </a:lnTo>
                  <a:lnTo>
                    <a:pt x="601" y="236"/>
                  </a:lnTo>
                  <a:lnTo>
                    <a:pt x="592" y="238"/>
                  </a:lnTo>
                  <a:lnTo>
                    <a:pt x="582" y="240"/>
                  </a:lnTo>
                  <a:lnTo>
                    <a:pt x="571" y="244"/>
                  </a:lnTo>
                  <a:lnTo>
                    <a:pt x="559" y="246"/>
                  </a:lnTo>
                  <a:lnTo>
                    <a:pt x="546" y="250"/>
                  </a:lnTo>
                  <a:lnTo>
                    <a:pt x="530" y="254"/>
                  </a:lnTo>
                  <a:lnTo>
                    <a:pt x="515" y="257"/>
                  </a:lnTo>
                  <a:lnTo>
                    <a:pt x="498" y="261"/>
                  </a:lnTo>
                  <a:lnTo>
                    <a:pt x="480" y="267"/>
                  </a:lnTo>
                  <a:lnTo>
                    <a:pt x="461" y="271"/>
                  </a:lnTo>
                  <a:lnTo>
                    <a:pt x="442" y="277"/>
                  </a:lnTo>
                  <a:lnTo>
                    <a:pt x="421" y="282"/>
                  </a:lnTo>
                  <a:lnTo>
                    <a:pt x="398" y="288"/>
                  </a:lnTo>
                  <a:lnTo>
                    <a:pt x="375" y="292"/>
                  </a:lnTo>
                  <a:lnTo>
                    <a:pt x="354" y="296"/>
                  </a:lnTo>
                  <a:lnTo>
                    <a:pt x="334" y="300"/>
                  </a:lnTo>
                  <a:lnTo>
                    <a:pt x="315" y="302"/>
                  </a:lnTo>
                  <a:lnTo>
                    <a:pt x="300" y="303"/>
                  </a:lnTo>
                  <a:lnTo>
                    <a:pt x="285" y="305"/>
                  </a:lnTo>
                  <a:lnTo>
                    <a:pt x="271" y="305"/>
                  </a:lnTo>
                  <a:lnTo>
                    <a:pt x="260" y="307"/>
                  </a:lnTo>
                  <a:lnTo>
                    <a:pt x="237" y="305"/>
                  </a:lnTo>
                  <a:lnTo>
                    <a:pt x="214" y="305"/>
                  </a:lnTo>
                  <a:lnTo>
                    <a:pt x="190" y="303"/>
                  </a:lnTo>
                  <a:lnTo>
                    <a:pt x="169" y="302"/>
                  </a:lnTo>
                  <a:lnTo>
                    <a:pt x="148" y="300"/>
                  </a:lnTo>
                  <a:lnTo>
                    <a:pt x="129" y="296"/>
                  </a:lnTo>
                  <a:lnTo>
                    <a:pt x="110" y="292"/>
                  </a:lnTo>
                  <a:lnTo>
                    <a:pt x="93" y="288"/>
                  </a:lnTo>
                  <a:lnTo>
                    <a:pt x="81" y="282"/>
                  </a:lnTo>
                  <a:lnTo>
                    <a:pt x="71" y="279"/>
                  </a:lnTo>
                  <a:lnTo>
                    <a:pt x="60" y="273"/>
                  </a:lnTo>
                  <a:lnTo>
                    <a:pt x="52" y="269"/>
                  </a:lnTo>
                  <a:lnTo>
                    <a:pt x="43" y="263"/>
                  </a:lnTo>
                  <a:lnTo>
                    <a:pt x="35" y="259"/>
                  </a:lnTo>
                  <a:lnTo>
                    <a:pt x="29" y="254"/>
                  </a:lnTo>
                  <a:lnTo>
                    <a:pt x="23" y="250"/>
                  </a:lnTo>
                  <a:lnTo>
                    <a:pt x="18" y="244"/>
                  </a:lnTo>
                  <a:lnTo>
                    <a:pt x="14" y="238"/>
                  </a:lnTo>
                  <a:lnTo>
                    <a:pt x="10" y="234"/>
                  </a:lnTo>
                  <a:lnTo>
                    <a:pt x="6" y="229"/>
                  </a:lnTo>
                  <a:lnTo>
                    <a:pt x="4" y="223"/>
                  </a:lnTo>
                  <a:lnTo>
                    <a:pt x="2" y="217"/>
                  </a:lnTo>
                  <a:lnTo>
                    <a:pt x="0" y="211"/>
                  </a:lnTo>
                  <a:lnTo>
                    <a:pt x="0" y="206"/>
                  </a:lnTo>
                  <a:lnTo>
                    <a:pt x="0" y="198"/>
                  </a:lnTo>
                  <a:lnTo>
                    <a:pt x="2" y="190"/>
                  </a:lnTo>
                  <a:lnTo>
                    <a:pt x="6" y="184"/>
                  </a:lnTo>
                  <a:lnTo>
                    <a:pt x="10" y="177"/>
                  </a:lnTo>
                  <a:lnTo>
                    <a:pt x="16" y="171"/>
                  </a:lnTo>
                  <a:lnTo>
                    <a:pt x="22" y="167"/>
                  </a:lnTo>
                  <a:lnTo>
                    <a:pt x="29" y="161"/>
                  </a:lnTo>
                  <a:lnTo>
                    <a:pt x="39" y="158"/>
                  </a:lnTo>
                  <a:lnTo>
                    <a:pt x="48" y="154"/>
                  </a:lnTo>
                  <a:lnTo>
                    <a:pt x="60" y="150"/>
                  </a:lnTo>
                  <a:lnTo>
                    <a:pt x="71" y="148"/>
                  </a:lnTo>
                  <a:lnTo>
                    <a:pt x="85" y="144"/>
                  </a:lnTo>
                  <a:lnTo>
                    <a:pt x="100" y="142"/>
                  </a:lnTo>
                  <a:lnTo>
                    <a:pt x="116" y="140"/>
                  </a:lnTo>
                  <a:lnTo>
                    <a:pt x="133" y="138"/>
                  </a:lnTo>
                  <a:lnTo>
                    <a:pt x="150" y="136"/>
                  </a:lnTo>
                  <a:lnTo>
                    <a:pt x="200" y="125"/>
                  </a:lnTo>
                  <a:lnTo>
                    <a:pt x="248" y="111"/>
                  </a:lnTo>
                  <a:lnTo>
                    <a:pt x="294" y="98"/>
                  </a:lnTo>
                  <a:lnTo>
                    <a:pt x="342" y="85"/>
                  </a:lnTo>
                  <a:lnTo>
                    <a:pt x="388" y="69"/>
                  </a:lnTo>
                  <a:lnTo>
                    <a:pt x="434" y="54"/>
                  </a:lnTo>
                  <a:lnTo>
                    <a:pt x="478" y="37"/>
                  </a:lnTo>
                  <a:lnTo>
                    <a:pt x="524" y="17"/>
                  </a:lnTo>
                  <a:lnTo>
                    <a:pt x="532" y="16"/>
                  </a:lnTo>
                  <a:lnTo>
                    <a:pt x="538" y="14"/>
                  </a:lnTo>
                  <a:lnTo>
                    <a:pt x="546" y="12"/>
                  </a:lnTo>
                  <a:lnTo>
                    <a:pt x="551" y="10"/>
                  </a:lnTo>
                  <a:lnTo>
                    <a:pt x="561" y="6"/>
                  </a:lnTo>
                  <a:lnTo>
                    <a:pt x="569" y="4"/>
                  </a:lnTo>
                  <a:lnTo>
                    <a:pt x="576" y="2"/>
                  </a:lnTo>
                  <a:lnTo>
                    <a:pt x="582" y="0"/>
                  </a:lnTo>
                  <a:lnTo>
                    <a:pt x="586" y="0"/>
                  </a:lnTo>
                  <a:lnTo>
                    <a:pt x="58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5" name="Freeform 39"/>
            <p:cNvSpPr>
              <a:spLocks/>
            </p:cNvSpPr>
            <p:nvPr/>
          </p:nvSpPr>
          <p:spPr bwMode="auto">
            <a:xfrm>
              <a:off x="1530067" y="2592529"/>
              <a:ext cx="299924" cy="75945"/>
            </a:xfrm>
            <a:custGeom>
              <a:avLst/>
              <a:gdLst>
                <a:gd name="T0" fmla="*/ 391440924 w 922"/>
                <a:gd name="T1" fmla="*/ 0 h 282"/>
                <a:gd name="T2" fmla="*/ 407123079 w 922"/>
                <a:gd name="T3" fmla="*/ 2520150 h 282"/>
                <a:gd name="T4" fmla="*/ 426569841 w 922"/>
                <a:gd name="T5" fmla="*/ 6299979 h 282"/>
                <a:gd name="T6" fmla="*/ 450407507 w 922"/>
                <a:gd name="T7" fmla="*/ 10710837 h 282"/>
                <a:gd name="T8" fmla="*/ 478636969 w 922"/>
                <a:gd name="T9" fmla="*/ 18271289 h 282"/>
                <a:gd name="T10" fmla="*/ 508747497 w 922"/>
                <a:gd name="T11" fmla="*/ 27721657 h 282"/>
                <a:gd name="T12" fmla="*/ 533839736 w 922"/>
                <a:gd name="T13" fmla="*/ 38432491 h 282"/>
                <a:gd name="T14" fmla="*/ 553913685 w 922"/>
                <a:gd name="T15" fmla="*/ 49772767 h 282"/>
                <a:gd name="T16" fmla="*/ 567714773 w 922"/>
                <a:gd name="T17" fmla="*/ 59223142 h 282"/>
                <a:gd name="T18" fmla="*/ 575869493 w 922"/>
                <a:gd name="T19" fmla="*/ 68044062 h 282"/>
                <a:gd name="T20" fmla="*/ 578378638 w 922"/>
                <a:gd name="T21" fmla="*/ 74974275 h 282"/>
                <a:gd name="T22" fmla="*/ 574614921 w 922"/>
                <a:gd name="T23" fmla="*/ 88205258 h 282"/>
                <a:gd name="T24" fmla="*/ 565204836 w 922"/>
                <a:gd name="T25" fmla="*/ 100175770 h 282"/>
                <a:gd name="T26" fmla="*/ 548268109 w 922"/>
                <a:gd name="T27" fmla="*/ 110256393 h 282"/>
                <a:gd name="T28" fmla="*/ 523803157 w 922"/>
                <a:gd name="T29" fmla="*/ 119706755 h 282"/>
                <a:gd name="T30" fmla="*/ 493064551 w 922"/>
                <a:gd name="T31" fmla="*/ 127897440 h 282"/>
                <a:gd name="T32" fmla="*/ 457935733 w 922"/>
                <a:gd name="T33" fmla="*/ 132937739 h 282"/>
                <a:gd name="T34" fmla="*/ 427824413 w 922"/>
                <a:gd name="T35" fmla="*/ 137978038 h 282"/>
                <a:gd name="T36" fmla="*/ 401477503 w 922"/>
                <a:gd name="T37" fmla="*/ 143018337 h 282"/>
                <a:gd name="T38" fmla="*/ 388304493 w 922"/>
                <a:gd name="T39" fmla="*/ 144908251 h 282"/>
                <a:gd name="T40" fmla="*/ 367603258 w 922"/>
                <a:gd name="T41" fmla="*/ 148688872 h 282"/>
                <a:gd name="T42" fmla="*/ 341255655 w 922"/>
                <a:gd name="T43" fmla="*/ 152468699 h 282"/>
                <a:gd name="T44" fmla="*/ 307381410 w 922"/>
                <a:gd name="T45" fmla="*/ 157508998 h 282"/>
                <a:gd name="T46" fmla="*/ 267860797 w 922"/>
                <a:gd name="T47" fmla="*/ 163179533 h 282"/>
                <a:gd name="T48" fmla="*/ 237750269 w 922"/>
                <a:gd name="T49" fmla="*/ 169479510 h 282"/>
                <a:gd name="T50" fmla="*/ 217049033 w 922"/>
                <a:gd name="T51" fmla="*/ 173260131 h 282"/>
                <a:gd name="T52" fmla="*/ 198856893 w 922"/>
                <a:gd name="T53" fmla="*/ 175150045 h 282"/>
                <a:gd name="T54" fmla="*/ 170000937 w 922"/>
                <a:gd name="T55" fmla="*/ 177670195 h 282"/>
                <a:gd name="T56" fmla="*/ 134244042 w 922"/>
                <a:gd name="T57" fmla="*/ 176410517 h 282"/>
                <a:gd name="T58" fmla="*/ 92841546 w 922"/>
                <a:gd name="T59" fmla="*/ 173260131 h 282"/>
                <a:gd name="T60" fmla="*/ 58340014 w 922"/>
                <a:gd name="T61" fmla="*/ 165699683 h 282"/>
                <a:gd name="T62" fmla="*/ 37638767 w 922"/>
                <a:gd name="T63" fmla="*/ 157508998 h 282"/>
                <a:gd name="T64" fmla="*/ 21955814 w 922"/>
                <a:gd name="T65" fmla="*/ 147428400 h 282"/>
                <a:gd name="T66" fmla="*/ 11291946 w 922"/>
                <a:gd name="T67" fmla="*/ 139237716 h 282"/>
                <a:gd name="T68" fmla="*/ 3763719 w 922"/>
                <a:gd name="T69" fmla="*/ 129157118 h 282"/>
                <a:gd name="T70" fmla="*/ 0 w 922"/>
                <a:gd name="T71" fmla="*/ 118447078 h 282"/>
                <a:gd name="T72" fmla="*/ 1254573 w 922"/>
                <a:gd name="T73" fmla="*/ 105216094 h 282"/>
                <a:gd name="T74" fmla="*/ 10036582 w 922"/>
                <a:gd name="T75" fmla="*/ 93245557 h 282"/>
                <a:gd name="T76" fmla="*/ 24464959 w 922"/>
                <a:gd name="T77" fmla="*/ 84424637 h 282"/>
                <a:gd name="T78" fmla="*/ 44538914 w 922"/>
                <a:gd name="T79" fmla="*/ 77494424 h 282"/>
                <a:gd name="T80" fmla="*/ 72767596 w 922"/>
                <a:gd name="T81" fmla="*/ 72454125 h 282"/>
                <a:gd name="T82" fmla="*/ 125462035 w 922"/>
                <a:gd name="T83" fmla="*/ 65523913 h 282"/>
                <a:gd name="T84" fmla="*/ 219558178 w 922"/>
                <a:gd name="T85" fmla="*/ 44732468 h 282"/>
                <a:gd name="T86" fmla="*/ 312399699 w 922"/>
                <a:gd name="T87" fmla="*/ 20791438 h 282"/>
                <a:gd name="T88" fmla="*/ 351920312 w 922"/>
                <a:gd name="T89" fmla="*/ 8190688 h 282"/>
                <a:gd name="T90" fmla="*/ 366348686 w 922"/>
                <a:gd name="T91" fmla="*/ 5040301 h 282"/>
                <a:gd name="T92" fmla="*/ 379521695 w 922"/>
                <a:gd name="T93" fmla="*/ 1259678 h 282"/>
                <a:gd name="T94" fmla="*/ 383285412 w 922"/>
                <a:gd name="T95" fmla="*/ 0 h 2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22"/>
                <a:gd name="T145" fmla="*/ 0 h 282"/>
                <a:gd name="T146" fmla="*/ 922 w 922"/>
                <a:gd name="T147" fmla="*/ 282 h 2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22" h="282">
                  <a:moveTo>
                    <a:pt x="611" y="0"/>
                  </a:moveTo>
                  <a:lnTo>
                    <a:pt x="617" y="0"/>
                  </a:lnTo>
                  <a:lnTo>
                    <a:pt x="624" y="0"/>
                  </a:lnTo>
                  <a:lnTo>
                    <a:pt x="632" y="2"/>
                  </a:lnTo>
                  <a:lnTo>
                    <a:pt x="640" y="2"/>
                  </a:lnTo>
                  <a:lnTo>
                    <a:pt x="649" y="4"/>
                  </a:lnTo>
                  <a:lnTo>
                    <a:pt x="659" y="6"/>
                  </a:lnTo>
                  <a:lnTo>
                    <a:pt x="668" y="8"/>
                  </a:lnTo>
                  <a:lnTo>
                    <a:pt x="680" y="10"/>
                  </a:lnTo>
                  <a:lnTo>
                    <a:pt x="691" y="12"/>
                  </a:lnTo>
                  <a:lnTo>
                    <a:pt x="705" y="15"/>
                  </a:lnTo>
                  <a:lnTo>
                    <a:pt x="718" y="17"/>
                  </a:lnTo>
                  <a:lnTo>
                    <a:pt x="732" y="21"/>
                  </a:lnTo>
                  <a:lnTo>
                    <a:pt x="747" y="25"/>
                  </a:lnTo>
                  <a:lnTo>
                    <a:pt x="763" y="29"/>
                  </a:lnTo>
                  <a:lnTo>
                    <a:pt x="778" y="33"/>
                  </a:lnTo>
                  <a:lnTo>
                    <a:pt x="795" y="38"/>
                  </a:lnTo>
                  <a:lnTo>
                    <a:pt x="811" y="44"/>
                  </a:lnTo>
                  <a:lnTo>
                    <a:pt x="826" y="50"/>
                  </a:lnTo>
                  <a:lnTo>
                    <a:pt x="839" y="56"/>
                  </a:lnTo>
                  <a:lnTo>
                    <a:pt x="851" y="61"/>
                  </a:lnTo>
                  <a:lnTo>
                    <a:pt x="862" y="67"/>
                  </a:lnTo>
                  <a:lnTo>
                    <a:pt x="874" y="73"/>
                  </a:lnTo>
                  <a:lnTo>
                    <a:pt x="883" y="79"/>
                  </a:lnTo>
                  <a:lnTo>
                    <a:pt x="891" y="83"/>
                  </a:lnTo>
                  <a:lnTo>
                    <a:pt x="899" y="88"/>
                  </a:lnTo>
                  <a:lnTo>
                    <a:pt x="905" y="94"/>
                  </a:lnTo>
                  <a:lnTo>
                    <a:pt x="910" y="98"/>
                  </a:lnTo>
                  <a:lnTo>
                    <a:pt x="914" y="104"/>
                  </a:lnTo>
                  <a:lnTo>
                    <a:pt x="918" y="108"/>
                  </a:lnTo>
                  <a:lnTo>
                    <a:pt x="920" y="111"/>
                  </a:lnTo>
                  <a:lnTo>
                    <a:pt x="922" y="115"/>
                  </a:lnTo>
                  <a:lnTo>
                    <a:pt x="922" y="119"/>
                  </a:lnTo>
                  <a:lnTo>
                    <a:pt x="922" y="127"/>
                  </a:lnTo>
                  <a:lnTo>
                    <a:pt x="920" y="132"/>
                  </a:lnTo>
                  <a:lnTo>
                    <a:pt x="916" y="140"/>
                  </a:lnTo>
                  <a:lnTo>
                    <a:pt x="912" y="146"/>
                  </a:lnTo>
                  <a:lnTo>
                    <a:pt x="907" y="152"/>
                  </a:lnTo>
                  <a:lnTo>
                    <a:pt x="901" y="159"/>
                  </a:lnTo>
                  <a:lnTo>
                    <a:pt x="893" y="165"/>
                  </a:lnTo>
                  <a:lnTo>
                    <a:pt x="883" y="171"/>
                  </a:lnTo>
                  <a:lnTo>
                    <a:pt x="874" y="175"/>
                  </a:lnTo>
                  <a:lnTo>
                    <a:pt x="862" y="180"/>
                  </a:lnTo>
                  <a:lnTo>
                    <a:pt x="849" y="186"/>
                  </a:lnTo>
                  <a:lnTo>
                    <a:pt x="835" y="190"/>
                  </a:lnTo>
                  <a:lnTo>
                    <a:pt x="820" y="196"/>
                  </a:lnTo>
                  <a:lnTo>
                    <a:pt x="803" y="200"/>
                  </a:lnTo>
                  <a:lnTo>
                    <a:pt x="786" y="203"/>
                  </a:lnTo>
                  <a:lnTo>
                    <a:pt x="766" y="207"/>
                  </a:lnTo>
                  <a:lnTo>
                    <a:pt x="747" y="209"/>
                  </a:lnTo>
                  <a:lnTo>
                    <a:pt x="730" y="211"/>
                  </a:lnTo>
                  <a:lnTo>
                    <a:pt x="713" y="215"/>
                  </a:lnTo>
                  <a:lnTo>
                    <a:pt x="697" y="217"/>
                  </a:lnTo>
                  <a:lnTo>
                    <a:pt x="682" y="219"/>
                  </a:lnTo>
                  <a:lnTo>
                    <a:pt x="667" y="221"/>
                  </a:lnTo>
                  <a:lnTo>
                    <a:pt x="653" y="223"/>
                  </a:lnTo>
                  <a:lnTo>
                    <a:pt x="640" y="227"/>
                  </a:lnTo>
                  <a:lnTo>
                    <a:pt x="634" y="227"/>
                  </a:lnTo>
                  <a:lnTo>
                    <a:pt x="626" y="228"/>
                  </a:lnTo>
                  <a:lnTo>
                    <a:pt x="619" y="230"/>
                  </a:lnTo>
                  <a:lnTo>
                    <a:pt x="609" y="232"/>
                  </a:lnTo>
                  <a:lnTo>
                    <a:pt x="597" y="234"/>
                  </a:lnTo>
                  <a:lnTo>
                    <a:pt x="586" y="236"/>
                  </a:lnTo>
                  <a:lnTo>
                    <a:pt x="572" y="238"/>
                  </a:lnTo>
                  <a:lnTo>
                    <a:pt x="559" y="240"/>
                  </a:lnTo>
                  <a:lnTo>
                    <a:pt x="544" y="242"/>
                  </a:lnTo>
                  <a:lnTo>
                    <a:pt x="526" y="246"/>
                  </a:lnTo>
                  <a:lnTo>
                    <a:pt x="509" y="248"/>
                  </a:lnTo>
                  <a:lnTo>
                    <a:pt x="490" y="250"/>
                  </a:lnTo>
                  <a:lnTo>
                    <a:pt x="471" y="253"/>
                  </a:lnTo>
                  <a:lnTo>
                    <a:pt x="450" y="257"/>
                  </a:lnTo>
                  <a:lnTo>
                    <a:pt x="427" y="259"/>
                  </a:lnTo>
                  <a:lnTo>
                    <a:pt x="404" y="263"/>
                  </a:lnTo>
                  <a:lnTo>
                    <a:pt x="390" y="265"/>
                  </a:lnTo>
                  <a:lnTo>
                    <a:pt x="379" y="269"/>
                  </a:lnTo>
                  <a:lnTo>
                    <a:pt x="367" y="271"/>
                  </a:lnTo>
                  <a:lnTo>
                    <a:pt x="356" y="273"/>
                  </a:lnTo>
                  <a:lnTo>
                    <a:pt x="346" y="275"/>
                  </a:lnTo>
                  <a:lnTo>
                    <a:pt x="334" y="275"/>
                  </a:lnTo>
                  <a:lnTo>
                    <a:pt x="325" y="276"/>
                  </a:lnTo>
                  <a:lnTo>
                    <a:pt x="317" y="278"/>
                  </a:lnTo>
                  <a:lnTo>
                    <a:pt x="300" y="280"/>
                  </a:lnTo>
                  <a:lnTo>
                    <a:pt x="285" y="280"/>
                  </a:lnTo>
                  <a:lnTo>
                    <a:pt x="271" y="282"/>
                  </a:lnTo>
                  <a:lnTo>
                    <a:pt x="260" y="282"/>
                  </a:lnTo>
                  <a:lnTo>
                    <a:pt x="237" y="282"/>
                  </a:lnTo>
                  <a:lnTo>
                    <a:pt x="214" y="280"/>
                  </a:lnTo>
                  <a:lnTo>
                    <a:pt x="190" y="280"/>
                  </a:lnTo>
                  <a:lnTo>
                    <a:pt x="169" y="278"/>
                  </a:lnTo>
                  <a:lnTo>
                    <a:pt x="148" y="275"/>
                  </a:lnTo>
                  <a:lnTo>
                    <a:pt x="129" y="273"/>
                  </a:lnTo>
                  <a:lnTo>
                    <a:pt x="110" y="269"/>
                  </a:lnTo>
                  <a:lnTo>
                    <a:pt x="93" y="263"/>
                  </a:lnTo>
                  <a:lnTo>
                    <a:pt x="81" y="259"/>
                  </a:lnTo>
                  <a:lnTo>
                    <a:pt x="71" y="253"/>
                  </a:lnTo>
                  <a:lnTo>
                    <a:pt x="60" y="250"/>
                  </a:lnTo>
                  <a:lnTo>
                    <a:pt x="52" y="244"/>
                  </a:lnTo>
                  <a:lnTo>
                    <a:pt x="43" y="240"/>
                  </a:lnTo>
                  <a:lnTo>
                    <a:pt x="35" y="234"/>
                  </a:lnTo>
                  <a:lnTo>
                    <a:pt x="29" y="230"/>
                  </a:lnTo>
                  <a:lnTo>
                    <a:pt x="23" y="225"/>
                  </a:lnTo>
                  <a:lnTo>
                    <a:pt x="18" y="221"/>
                  </a:lnTo>
                  <a:lnTo>
                    <a:pt x="14" y="215"/>
                  </a:lnTo>
                  <a:lnTo>
                    <a:pt x="10" y="209"/>
                  </a:lnTo>
                  <a:lnTo>
                    <a:pt x="6" y="205"/>
                  </a:lnTo>
                  <a:lnTo>
                    <a:pt x="4" y="200"/>
                  </a:lnTo>
                  <a:lnTo>
                    <a:pt x="2" y="194"/>
                  </a:lnTo>
                  <a:lnTo>
                    <a:pt x="0" y="188"/>
                  </a:lnTo>
                  <a:lnTo>
                    <a:pt x="0" y="182"/>
                  </a:lnTo>
                  <a:lnTo>
                    <a:pt x="0" y="175"/>
                  </a:lnTo>
                  <a:lnTo>
                    <a:pt x="2" y="167"/>
                  </a:lnTo>
                  <a:lnTo>
                    <a:pt x="6" y="159"/>
                  </a:lnTo>
                  <a:lnTo>
                    <a:pt x="10" y="154"/>
                  </a:lnTo>
                  <a:lnTo>
                    <a:pt x="16" y="148"/>
                  </a:lnTo>
                  <a:lnTo>
                    <a:pt x="22" y="142"/>
                  </a:lnTo>
                  <a:lnTo>
                    <a:pt x="29" y="138"/>
                  </a:lnTo>
                  <a:lnTo>
                    <a:pt x="39" y="134"/>
                  </a:lnTo>
                  <a:lnTo>
                    <a:pt x="48" y="131"/>
                  </a:lnTo>
                  <a:lnTo>
                    <a:pt x="60" y="127"/>
                  </a:lnTo>
                  <a:lnTo>
                    <a:pt x="71" y="123"/>
                  </a:lnTo>
                  <a:lnTo>
                    <a:pt x="85" y="121"/>
                  </a:lnTo>
                  <a:lnTo>
                    <a:pt x="100" y="117"/>
                  </a:lnTo>
                  <a:lnTo>
                    <a:pt x="116" y="115"/>
                  </a:lnTo>
                  <a:lnTo>
                    <a:pt x="133" y="115"/>
                  </a:lnTo>
                  <a:lnTo>
                    <a:pt x="150" y="113"/>
                  </a:lnTo>
                  <a:lnTo>
                    <a:pt x="200" y="104"/>
                  </a:lnTo>
                  <a:lnTo>
                    <a:pt x="250" y="92"/>
                  </a:lnTo>
                  <a:lnTo>
                    <a:pt x="300" y="83"/>
                  </a:lnTo>
                  <a:lnTo>
                    <a:pt x="350" y="71"/>
                  </a:lnTo>
                  <a:lnTo>
                    <a:pt x="400" y="60"/>
                  </a:lnTo>
                  <a:lnTo>
                    <a:pt x="448" y="46"/>
                  </a:lnTo>
                  <a:lnTo>
                    <a:pt x="498" y="33"/>
                  </a:lnTo>
                  <a:lnTo>
                    <a:pt x="548" y="19"/>
                  </a:lnTo>
                  <a:lnTo>
                    <a:pt x="555" y="17"/>
                  </a:lnTo>
                  <a:lnTo>
                    <a:pt x="561" y="13"/>
                  </a:lnTo>
                  <a:lnTo>
                    <a:pt x="569" y="12"/>
                  </a:lnTo>
                  <a:lnTo>
                    <a:pt x="574" y="12"/>
                  </a:lnTo>
                  <a:lnTo>
                    <a:pt x="584" y="8"/>
                  </a:lnTo>
                  <a:lnTo>
                    <a:pt x="592" y="4"/>
                  </a:lnTo>
                  <a:lnTo>
                    <a:pt x="599" y="2"/>
                  </a:lnTo>
                  <a:lnTo>
                    <a:pt x="605" y="2"/>
                  </a:lnTo>
                  <a:lnTo>
                    <a:pt x="609" y="0"/>
                  </a:lnTo>
                  <a:lnTo>
                    <a:pt x="61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6" name="Freeform 40"/>
            <p:cNvSpPr>
              <a:spLocks/>
            </p:cNvSpPr>
            <p:nvPr/>
          </p:nvSpPr>
          <p:spPr bwMode="auto">
            <a:xfrm>
              <a:off x="1349460" y="2742803"/>
              <a:ext cx="488354" cy="180975"/>
            </a:xfrm>
            <a:custGeom>
              <a:avLst/>
              <a:gdLst>
                <a:gd name="T0" fmla="*/ 62457410 w 1497"/>
                <a:gd name="T1" fmla="*/ 179464839 h 671"/>
                <a:gd name="T2" fmla="*/ 97786173 w 1497"/>
                <a:gd name="T3" fmla="*/ 183887844 h 671"/>
                <a:gd name="T4" fmla="*/ 142578804 w 1497"/>
                <a:gd name="T5" fmla="*/ 188943616 h 671"/>
                <a:gd name="T6" fmla="*/ 164659778 w 1497"/>
                <a:gd name="T7" fmla="*/ 191471502 h 671"/>
                <a:gd name="T8" fmla="*/ 180431788 w 1497"/>
                <a:gd name="T9" fmla="*/ 193998593 h 671"/>
                <a:gd name="T10" fmla="*/ 192418262 w 1497"/>
                <a:gd name="T11" fmla="*/ 193998593 h 671"/>
                <a:gd name="T12" fmla="*/ 211345201 w 1497"/>
                <a:gd name="T13" fmla="*/ 192735445 h 671"/>
                <a:gd name="T14" fmla="*/ 238473028 w 1497"/>
                <a:gd name="T15" fmla="*/ 188943616 h 671"/>
                <a:gd name="T16" fmla="*/ 271909818 w 1497"/>
                <a:gd name="T17" fmla="*/ 183887844 h 671"/>
                <a:gd name="T18" fmla="*/ 324272703 w 1497"/>
                <a:gd name="T19" fmla="*/ 171881976 h 671"/>
                <a:gd name="T20" fmla="*/ 410072377 w 1497"/>
                <a:gd name="T21" fmla="*/ 146604708 h 671"/>
                <a:gd name="T22" fmla="*/ 490193846 w 1497"/>
                <a:gd name="T23" fmla="*/ 123224149 h 671"/>
                <a:gd name="T24" fmla="*/ 562745731 w 1497"/>
                <a:gd name="T25" fmla="*/ 101738685 h 671"/>
                <a:gd name="T26" fmla="*/ 629618516 w 1497"/>
                <a:gd name="T27" fmla="*/ 80885217 h 671"/>
                <a:gd name="T28" fmla="*/ 690183132 w 1497"/>
                <a:gd name="T29" fmla="*/ 61927663 h 671"/>
                <a:gd name="T30" fmla="*/ 741915359 w 1497"/>
                <a:gd name="T31" fmla="*/ 43602068 h 671"/>
                <a:gd name="T32" fmla="*/ 787970075 w 1497"/>
                <a:gd name="T33" fmla="*/ 27804372 h 671"/>
                <a:gd name="T34" fmla="*/ 827084376 w 1497"/>
                <a:gd name="T35" fmla="*/ 12006666 h 671"/>
                <a:gd name="T36" fmla="*/ 857366485 w 1497"/>
                <a:gd name="T37" fmla="*/ 1263943 h 671"/>
                <a:gd name="T38" fmla="*/ 880078117 w 1497"/>
                <a:gd name="T39" fmla="*/ 0 h 671"/>
                <a:gd name="T40" fmla="*/ 909098712 w 1497"/>
                <a:gd name="T41" fmla="*/ 3159858 h 671"/>
                <a:gd name="T42" fmla="*/ 929918370 w 1497"/>
                <a:gd name="T43" fmla="*/ 12006666 h 671"/>
                <a:gd name="T44" fmla="*/ 941904844 w 1497"/>
                <a:gd name="T45" fmla="*/ 25276480 h 671"/>
                <a:gd name="T46" fmla="*/ 944428270 w 1497"/>
                <a:gd name="T47" fmla="*/ 44866011 h 671"/>
                <a:gd name="T48" fmla="*/ 938119307 w 1497"/>
                <a:gd name="T49" fmla="*/ 62559634 h 671"/>
                <a:gd name="T50" fmla="*/ 924870723 w 1497"/>
                <a:gd name="T51" fmla="*/ 78358126 h 671"/>
                <a:gd name="T52" fmla="*/ 903421201 w 1497"/>
                <a:gd name="T53" fmla="*/ 92891879 h 671"/>
                <a:gd name="T54" fmla="*/ 857366485 w 1497"/>
                <a:gd name="T55" fmla="*/ 115009315 h 671"/>
                <a:gd name="T56" fmla="*/ 760210796 w 1497"/>
                <a:gd name="T57" fmla="*/ 158611371 h 671"/>
                <a:gd name="T58" fmla="*/ 678196658 w 1497"/>
                <a:gd name="T59" fmla="*/ 195262535 h 671"/>
                <a:gd name="T60" fmla="*/ 607537542 w 1497"/>
                <a:gd name="T61" fmla="*/ 226858773 h 671"/>
                <a:gd name="T62" fmla="*/ 552020573 w 1497"/>
                <a:gd name="T63" fmla="*/ 252135246 h 671"/>
                <a:gd name="T64" fmla="*/ 508490077 w 1497"/>
                <a:gd name="T65" fmla="*/ 272988714 h 671"/>
                <a:gd name="T66" fmla="*/ 478207372 w 1497"/>
                <a:gd name="T67" fmla="*/ 286259320 h 671"/>
                <a:gd name="T68" fmla="*/ 461174045 w 1497"/>
                <a:gd name="T69" fmla="*/ 294474154 h 671"/>
                <a:gd name="T70" fmla="*/ 434676877 w 1497"/>
                <a:gd name="T71" fmla="*/ 307743965 h 671"/>
                <a:gd name="T72" fmla="*/ 349507761 w 1497"/>
                <a:gd name="T73" fmla="*/ 352610758 h 671"/>
                <a:gd name="T74" fmla="*/ 284526950 w 1497"/>
                <a:gd name="T75" fmla="*/ 396212814 h 671"/>
                <a:gd name="T76" fmla="*/ 250459502 w 1497"/>
                <a:gd name="T77" fmla="*/ 418330324 h 671"/>
                <a:gd name="T78" fmla="*/ 222701017 w 1497"/>
                <a:gd name="T79" fmla="*/ 423385301 h 671"/>
                <a:gd name="T80" fmla="*/ 194942483 w 1497"/>
                <a:gd name="T81" fmla="*/ 415802339 h 671"/>
                <a:gd name="T82" fmla="*/ 162136351 w 1497"/>
                <a:gd name="T83" fmla="*/ 398740700 h 671"/>
                <a:gd name="T84" fmla="*/ 125545477 w 1497"/>
                <a:gd name="T85" fmla="*/ 370936341 h 671"/>
                <a:gd name="T86" fmla="*/ 83276273 w 1497"/>
                <a:gd name="T87" fmla="*/ 332389262 h 671"/>
                <a:gd name="T88" fmla="*/ 46053934 w 1497"/>
                <a:gd name="T89" fmla="*/ 287522468 h 671"/>
                <a:gd name="T90" fmla="*/ 17664785 w 1497"/>
                <a:gd name="T91" fmla="*/ 253399189 h 671"/>
                <a:gd name="T92" fmla="*/ 3154085 w 1497"/>
                <a:gd name="T93" fmla="*/ 226858773 h 671"/>
                <a:gd name="T94" fmla="*/ 0 w 1497"/>
                <a:gd name="T95" fmla="*/ 209797134 h 671"/>
                <a:gd name="T96" fmla="*/ 4416196 w 1497"/>
                <a:gd name="T97" fmla="*/ 195262535 h 671"/>
                <a:gd name="T98" fmla="*/ 13248591 w 1497"/>
                <a:gd name="T99" fmla="*/ 183887844 h 671"/>
                <a:gd name="T100" fmla="*/ 29020607 w 1497"/>
                <a:gd name="T101" fmla="*/ 179464839 h 671"/>
                <a:gd name="T102" fmla="*/ 43530508 w 1497"/>
                <a:gd name="T103" fmla="*/ 178200896 h 6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97"/>
                <a:gd name="T157" fmla="*/ 0 h 671"/>
                <a:gd name="T158" fmla="*/ 1497 w 1497"/>
                <a:gd name="T159" fmla="*/ 671 h 6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97" h="671">
                  <a:moveTo>
                    <a:pt x="69" y="282"/>
                  </a:moveTo>
                  <a:lnTo>
                    <a:pt x="78" y="282"/>
                  </a:lnTo>
                  <a:lnTo>
                    <a:pt x="88" y="282"/>
                  </a:lnTo>
                  <a:lnTo>
                    <a:pt x="99" y="284"/>
                  </a:lnTo>
                  <a:lnTo>
                    <a:pt x="113" y="286"/>
                  </a:lnTo>
                  <a:lnTo>
                    <a:pt x="126" y="288"/>
                  </a:lnTo>
                  <a:lnTo>
                    <a:pt x="140" y="289"/>
                  </a:lnTo>
                  <a:lnTo>
                    <a:pt x="155" y="291"/>
                  </a:lnTo>
                  <a:lnTo>
                    <a:pt x="172" y="295"/>
                  </a:lnTo>
                  <a:lnTo>
                    <a:pt x="195" y="297"/>
                  </a:lnTo>
                  <a:lnTo>
                    <a:pt x="216" y="299"/>
                  </a:lnTo>
                  <a:lnTo>
                    <a:pt x="226" y="299"/>
                  </a:lnTo>
                  <a:lnTo>
                    <a:pt x="236" y="301"/>
                  </a:lnTo>
                  <a:lnTo>
                    <a:pt x="245" y="303"/>
                  </a:lnTo>
                  <a:lnTo>
                    <a:pt x="253" y="303"/>
                  </a:lnTo>
                  <a:lnTo>
                    <a:pt x="261" y="303"/>
                  </a:lnTo>
                  <a:lnTo>
                    <a:pt x="268" y="305"/>
                  </a:lnTo>
                  <a:lnTo>
                    <a:pt x="274" y="305"/>
                  </a:lnTo>
                  <a:lnTo>
                    <a:pt x="282" y="305"/>
                  </a:lnTo>
                  <a:lnTo>
                    <a:pt x="286" y="307"/>
                  </a:lnTo>
                  <a:lnTo>
                    <a:pt x="291" y="307"/>
                  </a:lnTo>
                  <a:lnTo>
                    <a:pt x="295" y="307"/>
                  </a:lnTo>
                  <a:lnTo>
                    <a:pt x="299" y="307"/>
                  </a:lnTo>
                  <a:lnTo>
                    <a:pt x="305" y="307"/>
                  </a:lnTo>
                  <a:lnTo>
                    <a:pt x="311" y="307"/>
                  </a:lnTo>
                  <a:lnTo>
                    <a:pt x="318" y="307"/>
                  </a:lnTo>
                  <a:lnTo>
                    <a:pt x="328" y="305"/>
                  </a:lnTo>
                  <a:lnTo>
                    <a:pt x="335" y="305"/>
                  </a:lnTo>
                  <a:lnTo>
                    <a:pt x="345" y="303"/>
                  </a:lnTo>
                  <a:lnTo>
                    <a:pt x="357" y="303"/>
                  </a:lnTo>
                  <a:lnTo>
                    <a:pt x="366" y="301"/>
                  </a:lnTo>
                  <a:lnTo>
                    <a:pt x="378" y="299"/>
                  </a:lnTo>
                  <a:lnTo>
                    <a:pt x="391" y="297"/>
                  </a:lnTo>
                  <a:lnTo>
                    <a:pt x="405" y="295"/>
                  </a:lnTo>
                  <a:lnTo>
                    <a:pt x="418" y="293"/>
                  </a:lnTo>
                  <a:lnTo>
                    <a:pt x="431" y="291"/>
                  </a:lnTo>
                  <a:lnTo>
                    <a:pt x="447" y="288"/>
                  </a:lnTo>
                  <a:lnTo>
                    <a:pt x="462" y="286"/>
                  </a:lnTo>
                  <a:lnTo>
                    <a:pt x="478" y="282"/>
                  </a:lnTo>
                  <a:lnTo>
                    <a:pt x="514" y="272"/>
                  </a:lnTo>
                  <a:lnTo>
                    <a:pt x="549" y="261"/>
                  </a:lnTo>
                  <a:lnTo>
                    <a:pt x="583" y="251"/>
                  </a:lnTo>
                  <a:lnTo>
                    <a:pt x="618" y="241"/>
                  </a:lnTo>
                  <a:lnTo>
                    <a:pt x="650" y="232"/>
                  </a:lnTo>
                  <a:lnTo>
                    <a:pt x="683" y="222"/>
                  </a:lnTo>
                  <a:lnTo>
                    <a:pt x="716" y="213"/>
                  </a:lnTo>
                  <a:lnTo>
                    <a:pt x="746" y="205"/>
                  </a:lnTo>
                  <a:lnTo>
                    <a:pt x="777" y="195"/>
                  </a:lnTo>
                  <a:lnTo>
                    <a:pt x="808" y="186"/>
                  </a:lnTo>
                  <a:lnTo>
                    <a:pt x="837" y="178"/>
                  </a:lnTo>
                  <a:lnTo>
                    <a:pt x="865" y="169"/>
                  </a:lnTo>
                  <a:lnTo>
                    <a:pt x="892" y="161"/>
                  </a:lnTo>
                  <a:lnTo>
                    <a:pt x="921" y="153"/>
                  </a:lnTo>
                  <a:lnTo>
                    <a:pt x="946" y="144"/>
                  </a:lnTo>
                  <a:lnTo>
                    <a:pt x="973" y="136"/>
                  </a:lnTo>
                  <a:lnTo>
                    <a:pt x="998" y="128"/>
                  </a:lnTo>
                  <a:lnTo>
                    <a:pt x="1023" y="121"/>
                  </a:lnTo>
                  <a:lnTo>
                    <a:pt x="1048" y="113"/>
                  </a:lnTo>
                  <a:lnTo>
                    <a:pt x="1071" y="105"/>
                  </a:lnTo>
                  <a:lnTo>
                    <a:pt x="1094" y="98"/>
                  </a:lnTo>
                  <a:lnTo>
                    <a:pt x="1115" y="90"/>
                  </a:lnTo>
                  <a:lnTo>
                    <a:pt x="1136" y="84"/>
                  </a:lnTo>
                  <a:lnTo>
                    <a:pt x="1157" y="76"/>
                  </a:lnTo>
                  <a:lnTo>
                    <a:pt x="1176" y="69"/>
                  </a:lnTo>
                  <a:lnTo>
                    <a:pt x="1196" y="63"/>
                  </a:lnTo>
                  <a:lnTo>
                    <a:pt x="1215" y="55"/>
                  </a:lnTo>
                  <a:lnTo>
                    <a:pt x="1232" y="50"/>
                  </a:lnTo>
                  <a:lnTo>
                    <a:pt x="1249" y="44"/>
                  </a:lnTo>
                  <a:lnTo>
                    <a:pt x="1265" y="36"/>
                  </a:lnTo>
                  <a:lnTo>
                    <a:pt x="1280" y="30"/>
                  </a:lnTo>
                  <a:lnTo>
                    <a:pt x="1295" y="25"/>
                  </a:lnTo>
                  <a:lnTo>
                    <a:pt x="1311" y="19"/>
                  </a:lnTo>
                  <a:lnTo>
                    <a:pt x="1324" y="13"/>
                  </a:lnTo>
                  <a:lnTo>
                    <a:pt x="1336" y="7"/>
                  </a:lnTo>
                  <a:lnTo>
                    <a:pt x="1347" y="5"/>
                  </a:lnTo>
                  <a:lnTo>
                    <a:pt x="1359" y="2"/>
                  </a:lnTo>
                  <a:lnTo>
                    <a:pt x="1366" y="0"/>
                  </a:lnTo>
                  <a:lnTo>
                    <a:pt x="1376" y="0"/>
                  </a:lnTo>
                  <a:lnTo>
                    <a:pt x="1382" y="0"/>
                  </a:lnTo>
                  <a:lnTo>
                    <a:pt x="1395" y="0"/>
                  </a:lnTo>
                  <a:lnTo>
                    <a:pt x="1409" y="0"/>
                  </a:lnTo>
                  <a:lnTo>
                    <a:pt x="1420" y="2"/>
                  </a:lnTo>
                  <a:lnTo>
                    <a:pt x="1432" y="3"/>
                  </a:lnTo>
                  <a:lnTo>
                    <a:pt x="1441" y="5"/>
                  </a:lnTo>
                  <a:lnTo>
                    <a:pt x="1451" y="7"/>
                  </a:lnTo>
                  <a:lnTo>
                    <a:pt x="1460" y="11"/>
                  </a:lnTo>
                  <a:lnTo>
                    <a:pt x="1468" y="15"/>
                  </a:lnTo>
                  <a:lnTo>
                    <a:pt x="1474" y="19"/>
                  </a:lnTo>
                  <a:lnTo>
                    <a:pt x="1482" y="23"/>
                  </a:lnTo>
                  <a:lnTo>
                    <a:pt x="1485" y="28"/>
                  </a:lnTo>
                  <a:lnTo>
                    <a:pt x="1489" y="34"/>
                  </a:lnTo>
                  <a:lnTo>
                    <a:pt x="1493" y="40"/>
                  </a:lnTo>
                  <a:lnTo>
                    <a:pt x="1495" y="48"/>
                  </a:lnTo>
                  <a:lnTo>
                    <a:pt x="1497" y="53"/>
                  </a:lnTo>
                  <a:lnTo>
                    <a:pt x="1497" y="63"/>
                  </a:lnTo>
                  <a:lnTo>
                    <a:pt x="1497" y="71"/>
                  </a:lnTo>
                  <a:lnTo>
                    <a:pt x="1495" y="78"/>
                  </a:lnTo>
                  <a:lnTo>
                    <a:pt x="1493" y="86"/>
                  </a:lnTo>
                  <a:lnTo>
                    <a:pt x="1491" y="94"/>
                  </a:lnTo>
                  <a:lnTo>
                    <a:pt x="1487" y="99"/>
                  </a:lnTo>
                  <a:lnTo>
                    <a:pt x="1483" y="107"/>
                  </a:lnTo>
                  <a:lnTo>
                    <a:pt x="1478" y="113"/>
                  </a:lnTo>
                  <a:lnTo>
                    <a:pt x="1472" y="119"/>
                  </a:lnTo>
                  <a:lnTo>
                    <a:pt x="1466" y="124"/>
                  </a:lnTo>
                  <a:lnTo>
                    <a:pt x="1459" y="130"/>
                  </a:lnTo>
                  <a:lnTo>
                    <a:pt x="1451" y="136"/>
                  </a:lnTo>
                  <a:lnTo>
                    <a:pt x="1441" y="142"/>
                  </a:lnTo>
                  <a:lnTo>
                    <a:pt x="1432" y="147"/>
                  </a:lnTo>
                  <a:lnTo>
                    <a:pt x="1422" y="153"/>
                  </a:lnTo>
                  <a:lnTo>
                    <a:pt x="1411" y="157"/>
                  </a:lnTo>
                  <a:lnTo>
                    <a:pt x="1399" y="163"/>
                  </a:lnTo>
                  <a:lnTo>
                    <a:pt x="1359" y="182"/>
                  </a:lnTo>
                  <a:lnTo>
                    <a:pt x="1318" y="199"/>
                  </a:lnTo>
                  <a:lnTo>
                    <a:pt x="1280" y="217"/>
                  </a:lnTo>
                  <a:lnTo>
                    <a:pt x="1242" y="234"/>
                  </a:lnTo>
                  <a:lnTo>
                    <a:pt x="1205" y="251"/>
                  </a:lnTo>
                  <a:lnTo>
                    <a:pt x="1171" y="266"/>
                  </a:lnTo>
                  <a:lnTo>
                    <a:pt x="1138" y="282"/>
                  </a:lnTo>
                  <a:lnTo>
                    <a:pt x="1105" y="295"/>
                  </a:lnTo>
                  <a:lnTo>
                    <a:pt x="1075" y="309"/>
                  </a:lnTo>
                  <a:lnTo>
                    <a:pt x="1044" y="322"/>
                  </a:lnTo>
                  <a:lnTo>
                    <a:pt x="1017" y="336"/>
                  </a:lnTo>
                  <a:lnTo>
                    <a:pt x="990" y="347"/>
                  </a:lnTo>
                  <a:lnTo>
                    <a:pt x="963" y="359"/>
                  </a:lnTo>
                  <a:lnTo>
                    <a:pt x="940" y="370"/>
                  </a:lnTo>
                  <a:lnTo>
                    <a:pt x="917" y="380"/>
                  </a:lnTo>
                  <a:lnTo>
                    <a:pt x="894" y="391"/>
                  </a:lnTo>
                  <a:lnTo>
                    <a:pt x="875" y="399"/>
                  </a:lnTo>
                  <a:lnTo>
                    <a:pt x="856" y="408"/>
                  </a:lnTo>
                  <a:lnTo>
                    <a:pt x="837" y="416"/>
                  </a:lnTo>
                  <a:lnTo>
                    <a:pt x="821" y="424"/>
                  </a:lnTo>
                  <a:lnTo>
                    <a:pt x="806" y="432"/>
                  </a:lnTo>
                  <a:lnTo>
                    <a:pt x="792" y="437"/>
                  </a:lnTo>
                  <a:lnTo>
                    <a:pt x="779" y="443"/>
                  </a:lnTo>
                  <a:lnTo>
                    <a:pt x="767" y="449"/>
                  </a:lnTo>
                  <a:lnTo>
                    <a:pt x="758" y="453"/>
                  </a:lnTo>
                  <a:lnTo>
                    <a:pt x="748" y="456"/>
                  </a:lnTo>
                  <a:lnTo>
                    <a:pt x="742" y="460"/>
                  </a:lnTo>
                  <a:lnTo>
                    <a:pt x="737" y="464"/>
                  </a:lnTo>
                  <a:lnTo>
                    <a:pt x="731" y="466"/>
                  </a:lnTo>
                  <a:lnTo>
                    <a:pt x="727" y="468"/>
                  </a:lnTo>
                  <a:lnTo>
                    <a:pt x="725" y="470"/>
                  </a:lnTo>
                  <a:lnTo>
                    <a:pt x="689" y="487"/>
                  </a:lnTo>
                  <a:lnTo>
                    <a:pt x="654" y="504"/>
                  </a:lnTo>
                  <a:lnTo>
                    <a:pt x="620" y="522"/>
                  </a:lnTo>
                  <a:lnTo>
                    <a:pt x="587" y="539"/>
                  </a:lnTo>
                  <a:lnTo>
                    <a:pt x="554" y="558"/>
                  </a:lnTo>
                  <a:lnTo>
                    <a:pt x="524" y="576"/>
                  </a:lnTo>
                  <a:lnTo>
                    <a:pt x="495" y="595"/>
                  </a:lnTo>
                  <a:lnTo>
                    <a:pt x="466" y="614"/>
                  </a:lnTo>
                  <a:lnTo>
                    <a:pt x="451" y="627"/>
                  </a:lnTo>
                  <a:lnTo>
                    <a:pt x="437" y="639"/>
                  </a:lnTo>
                  <a:lnTo>
                    <a:pt x="424" y="648"/>
                  </a:lnTo>
                  <a:lnTo>
                    <a:pt x="410" y="656"/>
                  </a:lnTo>
                  <a:lnTo>
                    <a:pt x="397" y="662"/>
                  </a:lnTo>
                  <a:lnTo>
                    <a:pt x="385" y="668"/>
                  </a:lnTo>
                  <a:lnTo>
                    <a:pt x="374" y="670"/>
                  </a:lnTo>
                  <a:lnTo>
                    <a:pt x="362" y="671"/>
                  </a:lnTo>
                  <a:lnTo>
                    <a:pt x="353" y="670"/>
                  </a:lnTo>
                  <a:lnTo>
                    <a:pt x="341" y="668"/>
                  </a:lnTo>
                  <a:lnTo>
                    <a:pt x="332" y="666"/>
                  </a:lnTo>
                  <a:lnTo>
                    <a:pt x="320" y="662"/>
                  </a:lnTo>
                  <a:lnTo>
                    <a:pt x="309" y="658"/>
                  </a:lnTo>
                  <a:lnTo>
                    <a:pt x="297" y="652"/>
                  </a:lnTo>
                  <a:lnTo>
                    <a:pt x="284" y="647"/>
                  </a:lnTo>
                  <a:lnTo>
                    <a:pt x="270" y="639"/>
                  </a:lnTo>
                  <a:lnTo>
                    <a:pt x="257" y="631"/>
                  </a:lnTo>
                  <a:lnTo>
                    <a:pt x="243" y="622"/>
                  </a:lnTo>
                  <a:lnTo>
                    <a:pt x="228" y="610"/>
                  </a:lnTo>
                  <a:lnTo>
                    <a:pt x="215" y="599"/>
                  </a:lnTo>
                  <a:lnTo>
                    <a:pt x="199" y="587"/>
                  </a:lnTo>
                  <a:lnTo>
                    <a:pt x="182" y="574"/>
                  </a:lnTo>
                  <a:lnTo>
                    <a:pt x="167" y="560"/>
                  </a:lnTo>
                  <a:lnTo>
                    <a:pt x="149" y="545"/>
                  </a:lnTo>
                  <a:lnTo>
                    <a:pt x="132" y="526"/>
                  </a:lnTo>
                  <a:lnTo>
                    <a:pt x="115" y="506"/>
                  </a:lnTo>
                  <a:lnTo>
                    <a:pt x="99" y="489"/>
                  </a:lnTo>
                  <a:lnTo>
                    <a:pt x="86" y="472"/>
                  </a:lnTo>
                  <a:lnTo>
                    <a:pt x="73" y="455"/>
                  </a:lnTo>
                  <a:lnTo>
                    <a:pt x="59" y="441"/>
                  </a:lnTo>
                  <a:lnTo>
                    <a:pt x="48" y="426"/>
                  </a:lnTo>
                  <a:lnTo>
                    <a:pt x="38" y="412"/>
                  </a:lnTo>
                  <a:lnTo>
                    <a:pt x="28" y="401"/>
                  </a:lnTo>
                  <a:lnTo>
                    <a:pt x="21" y="389"/>
                  </a:lnTo>
                  <a:lnTo>
                    <a:pt x="15" y="378"/>
                  </a:lnTo>
                  <a:lnTo>
                    <a:pt x="9" y="368"/>
                  </a:lnTo>
                  <a:lnTo>
                    <a:pt x="5" y="359"/>
                  </a:lnTo>
                  <a:lnTo>
                    <a:pt x="1" y="351"/>
                  </a:lnTo>
                  <a:lnTo>
                    <a:pt x="0" y="345"/>
                  </a:lnTo>
                  <a:lnTo>
                    <a:pt x="0" y="337"/>
                  </a:lnTo>
                  <a:lnTo>
                    <a:pt x="0" y="332"/>
                  </a:lnTo>
                  <a:lnTo>
                    <a:pt x="1" y="324"/>
                  </a:lnTo>
                  <a:lnTo>
                    <a:pt x="1" y="318"/>
                  </a:lnTo>
                  <a:lnTo>
                    <a:pt x="3" y="313"/>
                  </a:lnTo>
                  <a:lnTo>
                    <a:pt x="7" y="309"/>
                  </a:lnTo>
                  <a:lnTo>
                    <a:pt x="9" y="303"/>
                  </a:lnTo>
                  <a:lnTo>
                    <a:pt x="13" y="299"/>
                  </a:lnTo>
                  <a:lnTo>
                    <a:pt x="17" y="295"/>
                  </a:lnTo>
                  <a:lnTo>
                    <a:pt x="21" y="291"/>
                  </a:lnTo>
                  <a:lnTo>
                    <a:pt x="26" y="289"/>
                  </a:lnTo>
                  <a:lnTo>
                    <a:pt x="32" y="288"/>
                  </a:lnTo>
                  <a:lnTo>
                    <a:pt x="38" y="286"/>
                  </a:lnTo>
                  <a:lnTo>
                    <a:pt x="46" y="284"/>
                  </a:lnTo>
                  <a:lnTo>
                    <a:pt x="53" y="282"/>
                  </a:lnTo>
                  <a:lnTo>
                    <a:pt x="61" y="282"/>
                  </a:lnTo>
                  <a:lnTo>
                    <a:pt x="69" y="282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7" name="Freeform 41"/>
            <p:cNvSpPr>
              <a:spLocks/>
            </p:cNvSpPr>
            <p:nvPr/>
          </p:nvSpPr>
          <p:spPr bwMode="auto">
            <a:xfrm>
              <a:off x="1340332" y="2678708"/>
              <a:ext cx="587460" cy="574165"/>
            </a:xfrm>
            <a:custGeom>
              <a:avLst/>
              <a:gdLst>
                <a:gd name="T0" fmla="*/ 984120405 w 1802"/>
                <a:gd name="T1" fmla="*/ 0 h 2132"/>
                <a:gd name="T2" fmla="*/ 1006171560 w 1802"/>
                <a:gd name="T3" fmla="*/ 4410075 h 2132"/>
                <a:gd name="T4" fmla="*/ 1027593272 w 1802"/>
                <a:gd name="T5" fmla="*/ 11970541 h 2132"/>
                <a:gd name="T6" fmla="*/ 1048384746 w 1802"/>
                <a:gd name="T7" fmla="*/ 22681402 h 2132"/>
                <a:gd name="T8" fmla="*/ 1069175427 w 1802"/>
                <a:gd name="T9" fmla="*/ 38432576 h 2132"/>
                <a:gd name="T10" fmla="*/ 1088076984 w 1802"/>
                <a:gd name="T11" fmla="*/ 56703118 h 2132"/>
                <a:gd name="T12" fmla="*/ 1105087830 w 1802"/>
                <a:gd name="T13" fmla="*/ 72454285 h 2132"/>
                <a:gd name="T14" fmla="*/ 1118318840 w 1802"/>
                <a:gd name="T15" fmla="*/ 89465134 h 2132"/>
                <a:gd name="T16" fmla="*/ 1128399459 w 1802"/>
                <a:gd name="T17" fmla="*/ 106476801 h 2132"/>
                <a:gd name="T18" fmla="*/ 1134070006 w 1802"/>
                <a:gd name="T19" fmla="*/ 124117887 h 2132"/>
                <a:gd name="T20" fmla="*/ 1135329686 w 1802"/>
                <a:gd name="T21" fmla="*/ 141128735 h 2132"/>
                <a:gd name="T22" fmla="*/ 1134070006 w 1802"/>
                <a:gd name="T23" fmla="*/ 155619428 h 2132"/>
                <a:gd name="T24" fmla="*/ 1129659140 w 1802"/>
                <a:gd name="T25" fmla="*/ 170110122 h 2132"/>
                <a:gd name="T26" fmla="*/ 1120838995 w 1802"/>
                <a:gd name="T27" fmla="*/ 184601609 h 2132"/>
                <a:gd name="T28" fmla="*/ 1110128139 w 1802"/>
                <a:gd name="T29" fmla="*/ 201612457 h 2132"/>
                <a:gd name="T30" fmla="*/ 1094376974 w 1802"/>
                <a:gd name="T31" fmla="*/ 218623355 h 2132"/>
                <a:gd name="T32" fmla="*/ 1060355283 w 1802"/>
                <a:gd name="T33" fmla="*/ 269656694 h 2132"/>
                <a:gd name="T34" fmla="*/ 1033893262 w 1802"/>
                <a:gd name="T35" fmla="*/ 315649723 h 2132"/>
                <a:gd name="T36" fmla="*/ 997351415 w 1802"/>
                <a:gd name="T37" fmla="*/ 386843510 h 2132"/>
                <a:gd name="T38" fmla="*/ 927417321 w 1802"/>
                <a:gd name="T39" fmla="*/ 507811053 h 2132"/>
                <a:gd name="T40" fmla="*/ 852442124 w 1802"/>
                <a:gd name="T41" fmla="*/ 634449045 h 2132"/>
                <a:gd name="T42" fmla="*/ 788178378 w 1802"/>
                <a:gd name="T43" fmla="*/ 733995568 h 2132"/>
                <a:gd name="T44" fmla="*/ 727694666 w 1802"/>
                <a:gd name="T45" fmla="*/ 811490139 h 2132"/>
                <a:gd name="T46" fmla="*/ 665951273 w 1802"/>
                <a:gd name="T47" fmla="*/ 885205073 h 2132"/>
                <a:gd name="T48" fmla="*/ 604837323 w 1802"/>
                <a:gd name="T49" fmla="*/ 955139178 h 2132"/>
                <a:gd name="T50" fmla="*/ 543093136 w 1802"/>
                <a:gd name="T51" fmla="*/ 1020663211 h 2132"/>
                <a:gd name="T52" fmla="*/ 480089269 w 1802"/>
                <a:gd name="T53" fmla="*/ 1079886458 h 2132"/>
                <a:gd name="T54" fmla="*/ 420866031 w 1802"/>
                <a:gd name="T55" fmla="*/ 1128399643 h 2132"/>
                <a:gd name="T56" fmla="*/ 361641900 w 1802"/>
                <a:gd name="T57" fmla="*/ 1171872516 h 2132"/>
                <a:gd name="T58" fmla="*/ 304938816 w 1802"/>
                <a:gd name="T59" fmla="*/ 1212824441 h 2132"/>
                <a:gd name="T60" fmla="*/ 247605496 w 1802"/>
                <a:gd name="T61" fmla="*/ 1248106613 h 2132"/>
                <a:gd name="T62" fmla="*/ 192162043 w 1802"/>
                <a:gd name="T63" fmla="*/ 1279608948 h 2132"/>
                <a:gd name="T64" fmla="*/ 144908547 w 1802"/>
                <a:gd name="T65" fmla="*/ 1302290344 h 2132"/>
                <a:gd name="T66" fmla="*/ 106476784 w 1802"/>
                <a:gd name="T67" fmla="*/ 1319301986 h 2132"/>
                <a:gd name="T68" fmla="*/ 76234902 w 1802"/>
                <a:gd name="T69" fmla="*/ 1331272525 h 2132"/>
                <a:gd name="T70" fmla="*/ 51662787 w 1802"/>
                <a:gd name="T71" fmla="*/ 1338832990 h 2132"/>
                <a:gd name="T72" fmla="*/ 35912415 w 1802"/>
                <a:gd name="T73" fmla="*/ 1341983382 h 2132"/>
                <a:gd name="T74" fmla="*/ 18271326 w 1802"/>
                <a:gd name="T75" fmla="*/ 1341983382 h 2132"/>
                <a:gd name="T76" fmla="*/ 4410074 w 1802"/>
                <a:gd name="T77" fmla="*/ 1338832990 h 2132"/>
                <a:gd name="T78" fmla="*/ 0 w 1802"/>
                <a:gd name="T79" fmla="*/ 1331272525 h 2132"/>
                <a:gd name="T80" fmla="*/ 73714748 w 1802"/>
                <a:gd name="T81" fmla="*/ 1263857780 h 2132"/>
                <a:gd name="T82" fmla="*/ 139868238 w 1802"/>
                <a:gd name="T83" fmla="*/ 1200853903 h 2132"/>
                <a:gd name="T84" fmla="*/ 198462033 w 1802"/>
                <a:gd name="T85" fmla="*/ 1142890336 h 2132"/>
                <a:gd name="T86" fmla="*/ 250125650 w 1802"/>
                <a:gd name="T87" fmla="*/ 1086817480 h 2132"/>
                <a:gd name="T88" fmla="*/ 294858197 w 1802"/>
                <a:gd name="T89" fmla="*/ 1035153904 h 2132"/>
                <a:gd name="T90" fmla="*/ 365422529 w 1802"/>
                <a:gd name="T91" fmla="*/ 955139178 h 2132"/>
                <a:gd name="T92" fmla="*/ 447327258 w 1802"/>
                <a:gd name="T93" fmla="*/ 859373284 h 2132"/>
                <a:gd name="T94" fmla="*/ 526082291 w 1802"/>
                <a:gd name="T95" fmla="*/ 764237430 h 2132"/>
                <a:gd name="T96" fmla="*/ 599797014 w 1802"/>
                <a:gd name="T97" fmla="*/ 669731217 h 2132"/>
                <a:gd name="T98" fmla="*/ 668471427 w 1802"/>
                <a:gd name="T99" fmla="*/ 575225797 h 2132"/>
                <a:gd name="T100" fmla="*/ 727694666 w 1802"/>
                <a:gd name="T101" fmla="*/ 487020369 h 2132"/>
                <a:gd name="T102" fmla="*/ 774947368 w 1802"/>
                <a:gd name="T103" fmla="*/ 410785380 h 2132"/>
                <a:gd name="T104" fmla="*/ 816530317 w 1802"/>
                <a:gd name="T105" fmla="*/ 342110955 h 2132"/>
                <a:gd name="T106" fmla="*/ 849921969 w 1802"/>
                <a:gd name="T107" fmla="*/ 279107078 h 2132"/>
                <a:gd name="T108" fmla="*/ 878904145 w 1802"/>
                <a:gd name="T109" fmla="*/ 221143510 h 2132"/>
                <a:gd name="T110" fmla="*/ 899695620 w 1802"/>
                <a:gd name="T111" fmla="*/ 168850441 h 2132"/>
                <a:gd name="T112" fmla="*/ 923636692 w 1802"/>
                <a:gd name="T113" fmla="*/ 115927184 h 2132"/>
                <a:gd name="T114" fmla="*/ 933717311 w 1802"/>
                <a:gd name="T115" fmla="*/ 80644988 h 2132"/>
                <a:gd name="T116" fmla="*/ 938127383 w 1802"/>
                <a:gd name="T117" fmla="*/ 54182962 h 2132"/>
                <a:gd name="T118" fmla="*/ 939387858 w 1802"/>
                <a:gd name="T119" fmla="*/ 27721718 h 2132"/>
                <a:gd name="T120" fmla="*/ 944428167 w 1802"/>
                <a:gd name="T121" fmla="*/ 9450386 h 2132"/>
                <a:gd name="T122" fmla="*/ 956398703 w 1802"/>
                <a:gd name="T123" fmla="*/ 1260475 h 2132"/>
                <a:gd name="T124" fmla="*/ 968369240 w 1802"/>
                <a:gd name="T125" fmla="*/ 0 h 21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02"/>
                <a:gd name="T190" fmla="*/ 0 h 2132"/>
                <a:gd name="T191" fmla="*/ 1802 w 1802"/>
                <a:gd name="T192" fmla="*/ 2132 h 21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02" h="2132">
                  <a:moveTo>
                    <a:pt x="1537" y="0"/>
                  </a:moveTo>
                  <a:lnTo>
                    <a:pt x="1549" y="0"/>
                  </a:lnTo>
                  <a:lnTo>
                    <a:pt x="1562" y="0"/>
                  </a:lnTo>
                  <a:lnTo>
                    <a:pt x="1574" y="2"/>
                  </a:lnTo>
                  <a:lnTo>
                    <a:pt x="1585" y="3"/>
                  </a:lnTo>
                  <a:lnTo>
                    <a:pt x="1597" y="7"/>
                  </a:lnTo>
                  <a:lnTo>
                    <a:pt x="1608" y="9"/>
                  </a:lnTo>
                  <a:lnTo>
                    <a:pt x="1620" y="13"/>
                  </a:lnTo>
                  <a:lnTo>
                    <a:pt x="1631" y="19"/>
                  </a:lnTo>
                  <a:lnTo>
                    <a:pt x="1643" y="25"/>
                  </a:lnTo>
                  <a:lnTo>
                    <a:pt x="1655" y="30"/>
                  </a:lnTo>
                  <a:lnTo>
                    <a:pt x="1664" y="36"/>
                  </a:lnTo>
                  <a:lnTo>
                    <a:pt x="1676" y="44"/>
                  </a:lnTo>
                  <a:lnTo>
                    <a:pt x="1687" y="51"/>
                  </a:lnTo>
                  <a:lnTo>
                    <a:pt x="1697" y="61"/>
                  </a:lnTo>
                  <a:lnTo>
                    <a:pt x="1706" y="71"/>
                  </a:lnTo>
                  <a:lnTo>
                    <a:pt x="1716" y="80"/>
                  </a:lnTo>
                  <a:lnTo>
                    <a:pt x="1727" y="90"/>
                  </a:lnTo>
                  <a:lnTo>
                    <a:pt x="1737" y="97"/>
                  </a:lnTo>
                  <a:lnTo>
                    <a:pt x="1745" y="107"/>
                  </a:lnTo>
                  <a:lnTo>
                    <a:pt x="1754" y="115"/>
                  </a:lnTo>
                  <a:lnTo>
                    <a:pt x="1762" y="124"/>
                  </a:lnTo>
                  <a:lnTo>
                    <a:pt x="1770" y="132"/>
                  </a:lnTo>
                  <a:lnTo>
                    <a:pt x="1775" y="142"/>
                  </a:lnTo>
                  <a:lnTo>
                    <a:pt x="1781" y="151"/>
                  </a:lnTo>
                  <a:lnTo>
                    <a:pt x="1787" y="159"/>
                  </a:lnTo>
                  <a:lnTo>
                    <a:pt x="1791" y="169"/>
                  </a:lnTo>
                  <a:lnTo>
                    <a:pt x="1795" y="178"/>
                  </a:lnTo>
                  <a:lnTo>
                    <a:pt x="1797" y="188"/>
                  </a:lnTo>
                  <a:lnTo>
                    <a:pt x="1800" y="197"/>
                  </a:lnTo>
                  <a:lnTo>
                    <a:pt x="1802" y="207"/>
                  </a:lnTo>
                  <a:lnTo>
                    <a:pt x="1802" y="215"/>
                  </a:lnTo>
                  <a:lnTo>
                    <a:pt x="1802" y="224"/>
                  </a:lnTo>
                  <a:lnTo>
                    <a:pt x="1802" y="232"/>
                  </a:lnTo>
                  <a:lnTo>
                    <a:pt x="1802" y="240"/>
                  </a:lnTo>
                  <a:lnTo>
                    <a:pt x="1800" y="247"/>
                  </a:lnTo>
                  <a:lnTo>
                    <a:pt x="1798" y="255"/>
                  </a:lnTo>
                  <a:lnTo>
                    <a:pt x="1797" y="263"/>
                  </a:lnTo>
                  <a:lnTo>
                    <a:pt x="1793" y="270"/>
                  </a:lnTo>
                  <a:lnTo>
                    <a:pt x="1789" y="278"/>
                  </a:lnTo>
                  <a:lnTo>
                    <a:pt x="1785" y="286"/>
                  </a:lnTo>
                  <a:lnTo>
                    <a:pt x="1779" y="293"/>
                  </a:lnTo>
                  <a:lnTo>
                    <a:pt x="1774" y="303"/>
                  </a:lnTo>
                  <a:lnTo>
                    <a:pt x="1768" y="311"/>
                  </a:lnTo>
                  <a:lnTo>
                    <a:pt x="1762" y="320"/>
                  </a:lnTo>
                  <a:lnTo>
                    <a:pt x="1754" y="330"/>
                  </a:lnTo>
                  <a:lnTo>
                    <a:pt x="1747" y="337"/>
                  </a:lnTo>
                  <a:lnTo>
                    <a:pt x="1737" y="347"/>
                  </a:lnTo>
                  <a:lnTo>
                    <a:pt x="1727" y="357"/>
                  </a:lnTo>
                  <a:lnTo>
                    <a:pt x="1699" y="405"/>
                  </a:lnTo>
                  <a:lnTo>
                    <a:pt x="1683" y="428"/>
                  </a:lnTo>
                  <a:lnTo>
                    <a:pt x="1670" y="451"/>
                  </a:lnTo>
                  <a:lnTo>
                    <a:pt x="1655" y="476"/>
                  </a:lnTo>
                  <a:lnTo>
                    <a:pt x="1641" y="501"/>
                  </a:lnTo>
                  <a:lnTo>
                    <a:pt x="1630" y="526"/>
                  </a:lnTo>
                  <a:lnTo>
                    <a:pt x="1618" y="551"/>
                  </a:lnTo>
                  <a:lnTo>
                    <a:pt x="1583" y="614"/>
                  </a:lnTo>
                  <a:lnTo>
                    <a:pt x="1547" y="675"/>
                  </a:lnTo>
                  <a:lnTo>
                    <a:pt x="1511" y="741"/>
                  </a:lnTo>
                  <a:lnTo>
                    <a:pt x="1472" y="806"/>
                  </a:lnTo>
                  <a:lnTo>
                    <a:pt x="1434" y="871"/>
                  </a:lnTo>
                  <a:lnTo>
                    <a:pt x="1393" y="938"/>
                  </a:lnTo>
                  <a:lnTo>
                    <a:pt x="1353" y="1007"/>
                  </a:lnTo>
                  <a:lnTo>
                    <a:pt x="1313" y="1078"/>
                  </a:lnTo>
                  <a:lnTo>
                    <a:pt x="1282" y="1121"/>
                  </a:lnTo>
                  <a:lnTo>
                    <a:pt x="1251" y="1165"/>
                  </a:lnTo>
                  <a:lnTo>
                    <a:pt x="1219" y="1207"/>
                  </a:lnTo>
                  <a:lnTo>
                    <a:pt x="1188" y="1247"/>
                  </a:lnTo>
                  <a:lnTo>
                    <a:pt x="1155" y="1288"/>
                  </a:lnTo>
                  <a:lnTo>
                    <a:pt x="1123" y="1328"/>
                  </a:lnTo>
                  <a:lnTo>
                    <a:pt x="1090" y="1366"/>
                  </a:lnTo>
                  <a:lnTo>
                    <a:pt x="1057" y="1405"/>
                  </a:lnTo>
                  <a:lnTo>
                    <a:pt x="1025" y="1443"/>
                  </a:lnTo>
                  <a:lnTo>
                    <a:pt x="992" y="1480"/>
                  </a:lnTo>
                  <a:lnTo>
                    <a:pt x="960" y="1516"/>
                  </a:lnTo>
                  <a:lnTo>
                    <a:pt x="927" y="1553"/>
                  </a:lnTo>
                  <a:lnTo>
                    <a:pt x="894" y="1587"/>
                  </a:lnTo>
                  <a:lnTo>
                    <a:pt x="862" y="1620"/>
                  </a:lnTo>
                  <a:lnTo>
                    <a:pt x="827" y="1654"/>
                  </a:lnTo>
                  <a:lnTo>
                    <a:pt x="795" y="1687"/>
                  </a:lnTo>
                  <a:lnTo>
                    <a:pt x="762" y="1714"/>
                  </a:lnTo>
                  <a:lnTo>
                    <a:pt x="731" y="1739"/>
                  </a:lnTo>
                  <a:lnTo>
                    <a:pt x="699" y="1766"/>
                  </a:lnTo>
                  <a:lnTo>
                    <a:pt x="668" y="1791"/>
                  </a:lnTo>
                  <a:lnTo>
                    <a:pt x="637" y="1814"/>
                  </a:lnTo>
                  <a:lnTo>
                    <a:pt x="604" y="1837"/>
                  </a:lnTo>
                  <a:lnTo>
                    <a:pt x="574" y="1860"/>
                  </a:lnTo>
                  <a:lnTo>
                    <a:pt x="543" y="1883"/>
                  </a:lnTo>
                  <a:lnTo>
                    <a:pt x="512" y="1904"/>
                  </a:lnTo>
                  <a:lnTo>
                    <a:pt x="484" y="1925"/>
                  </a:lnTo>
                  <a:lnTo>
                    <a:pt x="453" y="1944"/>
                  </a:lnTo>
                  <a:lnTo>
                    <a:pt x="422" y="1963"/>
                  </a:lnTo>
                  <a:lnTo>
                    <a:pt x="393" y="1981"/>
                  </a:lnTo>
                  <a:lnTo>
                    <a:pt x="364" y="1998"/>
                  </a:lnTo>
                  <a:lnTo>
                    <a:pt x="334" y="2015"/>
                  </a:lnTo>
                  <a:lnTo>
                    <a:pt x="305" y="2031"/>
                  </a:lnTo>
                  <a:lnTo>
                    <a:pt x="278" y="2044"/>
                  </a:lnTo>
                  <a:lnTo>
                    <a:pt x="255" y="2056"/>
                  </a:lnTo>
                  <a:lnTo>
                    <a:pt x="230" y="2067"/>
                  </a:lnTo>
                  <a:lnTo>
                    <a:pt x="209" y="2077"/>
                  </a:lnTo>
                  <a:lnTo>
                    <a:pt x="188" y="2086"/>
                  </a:lnTo>
                  <a:lnTo>
                    <a:pt x="169" y="2094"/>
                  </a:lnTo>
                  <a:lnTo>
                    <a:pt x="151" y="2102"/>
                  </a:lnTo>
                  <a:lnTo>
                    <a:pt x="136" y="2107"/>
                  </a:lnTo>
                  <a:lnTo>
                    <a:pt x="121" y="2113"/>
                  </a:lnTo>
                  <a:lnTo>
                    <a:pt x="107" y="2119"/>
                  </a:lnTo>
                  <a:lnTo>
                    <a:pt x="94" y="2123"/>
                  </a:lnTo>
                  <a:lnTo>
                    <a:pt x="82" y="2125"/>
                  </a:lnTo>
                  <a:lnTo>
                    <a:pt x="73" y="2128"/>
                  </a:lnTo>
                  <a:lnTo>
                    <a:pt x="65" y="2130"/>
                  </a:lnTo>
                  <a:lnTo>
                    <a:pt x="57" y="2130"/>
                  </a:lnTo>
                  <a:lnTo>
                    <a:pt x="52" y="2132"/>
                  </a:lnTo>
                  <a:lnTo>
                    <a:pt x="40" y="2130"/>
                  </a:lnTo>
                  <a:lnTo>
                    <a:pt x="29" y="2130"/>
                  </a:lnTo>
                  <a:lnTo>
                    <a:pt x="21" y="2128"/>
                  </a:lnTo>
                  <a:lnTo>
                    <a:pt x="13" y="2127"/>
                  </a:lnTo>
                  <a:lnTo>
                    <a:pt x="7" y="2125"/>
                  </a:lnTo>
                  <a:lnTo>
                    <a:pt x="4" y="2121"/>
                  </a:lnTo>
                  <a:lnTo>
                    <a:pt x="0" y="2117"/>
                  </a:lnTo>
                  <a:lnTo>
                    <a:pt x="0" y="2113"/>
                  </a:lnTo>
                  <a:lnTo>
                    <a:pt x="40" y="2077"/>
                  </a:lnTo>
                  <a:lnTo>
                    <a:pt x="78" y="2040"/>
                  </a:lnTo>
                  <a:lnTo>
                    <a:pt x="117" y="2006"/>
                  </a:lnTo>
                  <a:lnTo>
                    <a:pt x="153" y="1971"/>
                  </a:lnTo>
                  <a:lnTo>
                    <a:pt x="188" y="1938"/>
                  </a:lnTo>
                  <a:lnTo>
                    <a:pt x="222" y="1906"/>
                  </a:lnTo>
                  <a:lnTo>
                    <a:pt x="253" y="1875"/>
                  </a:lnTo>
                  <a:lnTo>
                    <a:pt x="286" y="1842"/>
                  </a:lnTo>
                  <a:lnTo>
                    <a:pt x="315" y="1814"/>
                  </a:lnTo>
                  <a:lnTo>
                    <a:pt x="343" y="1783"/>
                  </a:lnTo>
                  <a:lnTo>
                    <a:pt x="372" y="1754"/>
                  </a:lnTo>
                  <a:lnTo>
                    <a:pt x="397" y="1725"/>
                  </a:lnTo>
                  <a:lnTo>
                    <a:pt x="422" y="1697"/>
                  </a:lnTo>
                  <a:lnTo>
                    <a:pt x="447" y="1670"/>
                  </a:lnTo>
                  <a:lnTo>
                    <a:pt x="468" y="1643"/>
                  </a:lnTo>
                  <a:lnTo>
                    <a:pt x="489" y="1618"/>
                  </a:lnTo>
                  <a:lnTo>
                    <a:pt x="535" y="1566"/>
                  </a:lnTo>
                  <a:lnTo>
                    <a:pt x="580" y="1516"/>
                  </a:lnTo>
                  <a:lnTo>
                    <a:pt x="624" y="1464"/>
                  </a:lnTo>
                  <a:lnTo>
                    <a:pt x="668" y="1414"/>
                  </a:lnTo>
                  <a:lnTo>
                    <a:pt x="710" y="1364"/>
                  </a:lnTo>
                  <a:lnTo>
                    <a:pt x="752" y="1313"/>
                  </a:lnTo>
                  <a:lnTo>
                    <a:pt x="795" y="1263"/>
                  </a:lnTo>
                  <a:lnTo>
                    <a:pt x="835" y="1213"/>
                  </a:lnTo>
                  <a:lnTo>
                    <a:pt x="875" y="1163"/>
                  </a:lnTo>
                  <a:lnTo>
                    <a:pt x="914" y="1113"/>
                  </a:lnTo>
                  <a:lnTo>
                    <a:pt x="952" y="1063"/>
                  </a:lnTo>
                  <a:lnTo>
                    <a:pt x="988" y="1013"/>
                  </a:lnTo>
                  <a:lnTo>
                    <a:pt x="1025" y="963"/>
                  </a:lnTo>
                  <a:lnTo>
                    <a:pt x="1061" y="913"/>
                  </a:lnTo>
                  <a:lnTo>
                    <a:pt x="1096" y="863"/>
                  </a:lnTo>
                  <a:lnTo>
                    <a:pt x="1129" y="815"/>
                  </a:lnTo>
                  <a:lnTo>
                    <a:pt x="1155" y="773"/>
                  </a:lnTo>
                  <a:lnTo>
                    <a:pt x="1182" y="731"/>
                  </a:lnTo>
                  <a:lnTo>
                    <a:pt x="1207" y="691"/>
                  </a:lnTo>
                  <a:lnTo>
                    <a:pt x="1230" y="652"/>
                  </a:lnTo>
                  <a:lnTo>
                    <a:pt x="1253" y="616"/>
                  </a:lnTo>
                  <a:lnTo>
                    <a:pt x="1274" y="577"/>
                  </a:lnTo>
                  <a:lnTo>
                    <a:pt x="1296" y="543"/>
                  </a:lnTo>
                  <a:lnTo>
                    <a:pt x="1315" y="508"/>
                  </a:lnTo>
                  <a:lnTo>
                    <a:pt x="1334" y="476"/>
                  </a:lnTo>
                  <a:lnTo>
                    <a:pt x="1349" y="443"/>
                  </a:lnTo>
                  <a:lnTo>
                    <a:pt x="1367" y="410"/>
                  </a:lnTo>
                  <a:lnTo>
                    <a:pt x="1382" y="380"/>
                  </a:lnTo>
                  <a:lnTo>
                    <a:pt x="1395" y="351"/>
                  </a:lnTo>
                  <a:lnTo>
                    <a:pt x="1407" y="322"/>
                  </a:lnTo>
                  <a:lnTo>
                    <a:pt x="1418" y="295"/>
                  </a:lnTo>
                  <a:lnTo>
                    <a:pt x="1428" y="268"/>
                  </a:lnTo>
                  <a:lnTo>
                    <a:pt x="1443" y="240"/>
                  </a:lnTo>
                  <a:lnTo>
                    <a:pt x="1455" y="213"/>
                  </a:lnTo>
                  <a:lnTo>
                    <a:pt x="1466" y="184"/>
                  </a:lnTo>
                  <a:lnTo>
                    <a:pt x="1474" y="155"/>
                  </a:lnTo>
                  <a:lnTo>
                    <a:pt x="1478" y="142"/>
                  </a:lnTo>
                  <a:lnTo>
                    <a:pt x="1482" y="128"/>
                  </a:lnTo>
                  <a:lnTo>
                    <a:pt x="1486" y="113"/>
                  </a:lnTo>
                  <a:lnTo>
                    <a:pt x="1488" y="99"/>
                  </a:lnTo>
                  <a:lnTo>
                    <a:pt x="1489" y="86"/>
                  </a:lnTo>
                  <a:lnTo>
                    <a:pt x="1491" y="71"/>
                  </a:lnTo>
                  <a:lnTo>
                    <a:pt x="1491" y="57"/>
                  </a:lnTo>
                  <a:lnTo>
                    <a:pt x="1491" y="44"/>
                  </a:lnTo>
                  <a:lnTo>
                    <a:pt x="1493" y="32"/>
                  </a:lnTo>
                  <a:lnTo>
                    <a:pt x="1495" y="23"/>
                  </a:lnTo>
                  <a:lnTo>
                    <a:pt x="1499" y="15"/>
                  </a:lnTo>
                  <a:lnTo>
                    <a:pt x="1505" y="9"/>
                  </a:lnTo>
                  <a:lnTo>
                    <a:pt x="1511" y="5"/>
                  </a:lnTo>
                  <a:lnTo>
                    <a:pt x="1518" y="2"/>
                  </a:lnTo>
                  <a:lnTo>
                    <a:pt x="1528" y="0"/>
                  </a:lnTo>
                  <a:lnTo>
                    <a:pt x="153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191000" y="1143000"/>
            <a:ext cx="601804" cy="1310453"/>
            <a:chOff x="1912796" y="2077612"/>
            <a:chExt cx="601804" cy="1310453"/>
          </a:xfrm>
          <a:solidFill>
            <a:srgbClr val="0070C0"/>
          </a:solidFill>
        </p:grpSpPr>
        <p:sp>
          <p:nvSpPr>
            <p:cNvPr id="18" name="Freeform 42"/>
            <p:cNvSpPr>
              <a:spLocks/>
            </p:cNvSpPr>
            <p:nvPr/>
          </p:nvSpPr>
          <p:spPr bwMode="auto">
            <a:xfrm>
              <a:off x="1912796" y="2450873"/>
              <a:ext cx="601804" cy="151890"/>
            </a:xfrm>
            <a:custGeom>
              <a:avLst/>
              <a:gdLst>
                <a:gd name="T0" fmla="*/ 929053295 w 1845"/>
                <a:gd name="T1" fmla="*/ 0 h 564"/>
                <a:gd name="T2" fmla="*/ 942298624 w 1845"/>
                <a:gd name="T3" fmla="*/ 2520156 h 564"/>
                <a:gd name="T4" fmla="*/ 961219957 w 1845"/>
                <a:gd name="T5" fmla="*/ 8190706 h 564"/>
                <a:gd name="T6" fmla="*/ 985818085 w 1845"/>
                <a:gd name="T7" fmla="*/ 17010855 h 564"/>
                <a:gd name="T8" fmla="*/ 1016093011 w 1845"/>
                <a:gd name="T9" fmla="*/ 28981400 h 564"/>
                <a:gd name="T10" fmla="*/ 1054567048 w 1845"/>
                <a:gd name="T11" fmla="*/ 49772878 h 564"/>
                <a:gd name="T12" fmla="*/ 1093671664 w 1845"/>
                <a:gd name="T13" fmla="*/ 78755072 h 564"/>
                <a:gd name="T14" fmla="*/ 1125207748 w 1845"/>
                <a:gd name="T15" fmla="*/ 105216329 h 564"/>
                <a:gd name="T16" fmla="*/ 1145391031 w 1845"/>
                <a:gd name="T17" fmla="*/ 128527963 h 564"/>
                <a:gd name="T18" fmla="*/ 1158636361 w 1845"/>
                <a:gd name="T19" fmla="*/ 148689204 h 564"/>
                <a:gd name="T20" fmla="*/ 1163681785 w 1845"/>
                <a:gd name="T21" fmla="*/ 165700053 h 564"/>
                <a:gd name="T22" fmla="*/ 1157374409 w 1845"/>
                <a:gd name="T23" fmla="*/ 180190747 h 564"/>
                <a:gd name="T24" fmla="*/ 1144129080 w 1845"/>
                <a:gd name="T25" fmla="*/ 190901604 h 564"/>
                <a:gd name="T26" fmla="*/ 1123946590 w 1845"/>
                <a:gd name="T27" fmla="*/ 200982225 h 564"/>
                <a:gd name="T28" fmla="*/ 1094932822 w 1845"/>
                <a:gd name="T29" fmla="*/ 207912453 h 564"/>
                <a:gd name="T30" fmla="*/ 1059612472 w 1845"/>
                <a:gd name="T31" fmla="*/ 211693133 h 564"/>
                <a:gd name="T32" fmla="*/ 1001586524 w 1845"/>
                <a:gd name="T33" fmla="*/ 215472968 h 564"/>
                <a:gd name="T34" fmla="*/ 930314452 w 1845"/>
                <a:gd name="T35" fmla="*/ 219883835 h 564"/>
                <a:gd name="T36" fmla="*/ 855258908 w 1845"/>
                <a:gd name="T37" fmla="*/ 227444301 h 564"/>
                <a:gd name="T38" fmla="*/ 776418899 w 1845"/>
                <a:gd name="T39" fmla="*/ 238154365 h 564"/>
                <a:gd name="T40" fmla="*/ 693794027 w 1845"/>
                <a:gd name="T41" fmla="*/ 250125697 h 564"/>
                <a:gd name="T42" fmla="*/ 619999640 w 1845"/>
                <a:gd name="T43" fmla="*/ 262726473 h 564"/>
                <a:gd name="T44" fmla="*/ 565757164 w 1845"/>
                <a:gd name="T45" fmla="*/ 272176856 h 564"/>
                <a:gd name="T46" fmla="*/ 505208107 w 1845"/>
                <a:gd name="T47" fmla="*/ 284147395 h 564"/>
                <a:gd name="T48" fmla="*/ 439612832 w 1845"/>
                <a:gd name="T49" fmla="*/ 301158244 h 564"/>
                <a:gd name="T50" fmla="*/ 368341455 w 1845"/>
                <a:gd name="T51" fmla="*/ 320690042 h 564"/>
                <a:gd name="T52" fmla="*/ 290762802 w 1845"/>
                <a:gd name="T53" fmla="*/ 343371438 h 564"/>
                <a:gd name="T54" fmla="*/ 265534094 w 1845"/>
                <a:gd name="T55" fmla="*/ 350931904 h 564"/>
                <a:gd name="T56" fmla="*/ 247243340 w 1845"/>
                <a:gd name="T57" fmla="*/ 354082296 h 564"/>
                <a:gd name="T58" fmla="*/ 230213744 w 1845"/>
                <a:gd name="T59" fmla="*/ 355341977 h 564"/>
                <a:gd name="T60" fmla="*/ 202461878 w 1845"/>
                <a:gd name="T61" fmla="*/ 352191584 h 564"/>
                <a:gd name="T62" fmla="*/ 173448904 w 1845"/>
                <a:gd name="T63" fmla="*/ 347151274 h 564"/>
                <a:gd name="T64" fmla="*/ 144435136 w 1845"/>
                <a:gd name="T65" fmla="*/ 337700891 h 564"/>
                <a:gd name="T66" fmla="*/ 116683319 w 1845"/>
                <a:gd name="T67" fmla="*/ 326360589 h 564"/>
                <a:gd name="T68" fmla="*/ 87039741 w 1845"/>
                <a:gd name="T69" fmla="*/ 311869102 h 564"/>
                <a:gd name="T70" fmla="*/ 58026767 w 1845"/>
                <a:gd name="T71" fmla="*/ 296117934 h 564"/>
                <a:gd name="T72" fmla="*/ 35320362 w 1845"/>
                <a:gd name="T73" fmla="*/ 281627240 h 564"/>
                <a:gd name="T74" fmla="*/ 17029602 w 1845"/>
                <a:gd name="T75" fmla="*/ 268396227 h 564"/>
                <a:gd name="T76" fmla="*/ 6307377 w 1845"/>
                <a:gd name="T77" fmla="*/ 253905533 h 564"/>
                <a:gd name="T78" fmla="*/ 1261158 w 1845"/>
                <a:gd name="T79" fmla="*/ 240674520 h 564"/>
                <a:gd name="T80" fmla="*/ 1261158 w 1845"/>
                <a:gd name="T81" fmla="*/ 232484611 h 564"/>
                <a:gd name="T82" fmla="*/ 7568536 w 1845"/>
                <a:gd name="T83" fmla="*/ 226183826 h 564"/>
                <a:gd name="T84" fmla="*/ 17029602 w 1845"/>
                <a:gd name="T85" fmla="*/ 221143516 h 564"/>
                <a:gd name="T86" fmla="*/ 31536096 w 1845"/>
                <a:gd name="T87" fmla="*/ 215472968 h 564"/>
                <a:gd name="T88" fmla="*/ 51088801 w 1845"/>
                <a:gd name="T89" fmla="*/ 209172977 h 564"/>
                <a:gd name="T90" fmla="*/ 119837007 w 1845"/>
                <a:gd name="T91" fmla="*/ 193421760 h 564"/>
                <a:gd name="T92" fmla="*/ 277517472 w 1845"/>
                <a:gd name="T93" fmla="*/ 160659743 h 564"/>
                <a:gd name="T94" fmla="*/ 422584030 w 1845"/>
                <a:gd name="T95" fmla="*/ 128527963 h 564"/>
                <a:gd name="T96" fmla="*/ 558188632 w 1845"/>
                <a:gd name="T97" fmla="*/ 95765921 h 564"/>
                <a:gd name="T98" fmla="*/ 683071807 w 1845"/>
                <a:gd name="T99" fmla="*/ 65524059 h 564"/>
                <a:gd name="T100" fmla="*/ 759389302 w 1845"/>
                <a:gd name="T101" fmla="*/ 44732568 h 564"/>
                <a:gd name="T102" fmla="*/ 807954982 w 1845"/>
                <a:gd name="T103" fmla="*/ 30241874 h 564"/>
                <a:gd name="T104" fmla="*/ 840121842 w 1845"/>
                <a:gd name="T105" fmla="*/ 19531010 h 564"/>
                <a:gd name="T106" fmla="*/ 869765395 w 1845"/>
                <a:gd name="T107" fmla="*/ 10710861 h 564"/>
                <a:gd name="T108" fmla="*/ 892471788 w 1845"/>
                <a:gd name="T109" fmla="*/ 5040312 h 564"/>
                <a:gd name="T110" fmla="*/ 910762541 w 1845"/>
                <a:gd name="T111" fmla="*/ 1260475 h 564"/>
                <a:gd name="T112" fmla="*/ 924007871 w 1845"/>
                <a:gd name="T113" fmla="*/ 0 h 5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45"/>
                <a:gd name="T172" fmla="*/ 0 h 564"/>
                <a:gd name="T173" fmla="*/ 1845 w 1845"/>
                <a:gd name="T174" fmla="*/ 564 h 5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45" h="564">
                  <a:moveTo>
                    <a:pt x="1465" y="0"/>
                  </a:moveTo>
                  <a:lnTo>
                    <a:pt x="1467" y="0"/>
                  </a:lnTo>
                  <a:lnTo>
                    <a:pt x="1473" y="0"/>
                  </a:lnTo>
                  <a:lnTo>
                    <a:pt x="1478" y="2"/>
                  </a:lnTo>
                  <a:lnTo>
                    <a:pt x="1486" y="2"/>
                  </a:lnTo>
                  <a:lnTo>
                    <a:pt x="1494" y="4"/>
                  </a:lnTo>
                  <a:lnTo>
                    <a:pt x="1503" y="8"/>
                  </a:lnTo>
                  <a:lnTo>
                    <a:pt x="1513" y="10"/>
                  </a:lnTo>
                  <a:lnTo>
                    <a:pt x="1524" y="13"/>
                  </a:lnTo>
                  <a:lnTo>
                    <a:pt x="1536" y="17"/>
                  </a:lnTo>
                  <a:lnTo>
                    <a:pt x="1549" y="23"/>
                  </a:lnTo>
                  <a:lnTo>
                    <a:pt x="1563" y="27"/>
                  </a:lnTo>
                  <a:lnTo>
                    <a:pt x="1578" y="33"/>
                  </a:lnTo>
                  <a:lnTo>
                    <a:pt x="1594" y="40"/>
                  </a:lnTo>
                  <a:lnTo>
                    <a:pt x="1611" y="46"/>
                  </a:lnTo>
                  <a:lnTo>
                    <a:pt x="1630" y="54"/>
                  </a:lnTo>
                  <a:lnTo>
                    <a:pt x="1649" y="61"/>
                  </a:lnTo>
                  <a:lnTo>
                    <a:pt x="1672" y="79"/>
                  </a:lnTo>
                  <a:lnTo>
                    <a:pt x="1695" y="94"/>
                  </a:lnTo>
                  <a:lnTo>
                    <a:pt x="1715" y="109"/>
                  </a:lnTo>
                  <a:lnTo>
                    <a:pt x="1734" y="125"/>
                  </a:lnTo>
                  <a:lnTo>
                    <a:pt x="1753" y="140"/>
                  </a:lnTo>
                  <a:lnTo>
                    <a:pt x="1768" y="154"/>
                  </a:lnTo>
                  <a:lnTo>
                    <a:pt x="1784" y="167"/>
                  </a:lnTo>
                  <a:lnTo>
                    <a:pt x="1795" y="179"/>
                  </a:lnTo>
                  <a:lnTo>
                    <a:pt x="1807" y="192"/>
                  </a:lnTo>
                  <a:lnTo>
                    <a:pt x="1816" y="204"/>
                  </a:lnTo>
                  <a:lnTo>
                    <a:pt x="1826" y="215"/>
                  </a:lnTo>
                  <a:lnTo>
                    <a:pt x="1832" y="225"/>
                  </a:lnTo>
                  <a:lnTo>
                    <a:pt x="1837" y="236"/>
                  </a:lnTo>
                  <a:lnTo>
                    <a:pt x="1841" y="246"/>
                  </a:lnTo>
                  <a:lnTo>
                    <a:pt x="1843" y="253"/>
                  </a:lnTo>
                  <a:lnTo>
                    <a:pt x="1845" y="263"/>
                  </a:lnTo>
                  <a:lnTo>
                    <a:pt x="1843" y="271"/>
                  </a:lnTo>
                  <a:lnTo>
                    <a:pt x="1839" y="278"/>
                  </a:lnTo>
                  <a:lnTo>
                    <a:pt x="1835" y="286"/>
                  </a:lnTo>
                  <a:lnTo>
                    <a:pt x="1830" y="292"/>
                  </a:lnTo>
                  <a:lnTo>
                    <a:pt x="1822" y="298"/>
                  </a:lnTo>
                  <a:lnTo>
                    <a:pt x="1814" y="303"/>
                  </a:lnTo>
                  <a:lnTo>
                    <a:pt x="1805" y="309"/>
                  </a:lnTo>
                  <a:lnTo>
                    <a:pt x="1793" y="315"/>
                  </a:lnTo>
                  <a:lnTo>
                    <a:pt x="1782" y="319"/>
                  </a:lnTo>
                  <a:lnTo>
                    <a:pt x="1768" y="323"/>
                  </a:lnTo>
                  <a:lnTo>
                    <a:pt x="1753" y="326"/>
                  </a:lnTo>
                  <a:lnTo>
                    <a:pt x="1736" y="330"/>
                  </a:lnTo>
                  <a:lnTo>
                    <a:pt x="1718" y="332"/>
                  </a:lnTo>
                  <a:lnTo>
                    <a:pt x="1701" y="334"/>
                  </a:lnTo>
                  <a:lnTo>
                    <a:pt x="1680" y="336"/>
                  </a:lnTo>
                  <a:lnTo>
                    <a:pt x="1661" y="338"/>
                  </a:lnTo>
                  <a:lnTo>
                    <a:pt x="1624" y="340"/>
                  </a:lnTo>
                  <a:lnTo>
                    <a:pt x="1588" y="342"/>
                  </a:lnTo>
                  <a:lnTo>
                    <a:pt x="1551" y="344"/>
                  </a:lnTo>
                  <a:lnTo>
                    <a:pt x="1513" y="346"/>
                  </a:lnTo>
                  <a:lnTo>
                    <a:pt x="1475" y="349"/>
                  </a:lnTo>
                  <a:lnTo>
                    <a:pt x="1436" y="353"/>
                  </a:lnTo>
                  <a:lnTo>
                    <a:pt x="1396" y="357"/>
                  </a:lnTo>
                  <a:lnTo>
                    <a:pt x="1356" y="361"/>
                  </a:lnTo>
                  <a:lnTo>
                    <a:pt x="1315" y="367"/>
                  </a:lnTo>
                  <a:lnTo>
                    <a:pt x="1273" y="372"/>
                  </a:lnTo>
                  <a:lnTo>
                    <a:pt x="1231" y="378"/>
                  </a:lnTo>
                  <a:lnTo>
                    <a:pt x="1189" y="384"/>
                  </a:lnTo>
                  <a:lnTo>
                    <a:pt x="1144" y="390"/>
                  </a:lnTo>
                  <a:lnTo>
                    <a:pt x="1100" y="397"/>
                  </a:lnTo>
                  <a:lnTo>
                    <a:pt x="1054" y="405"/>
                  </a:lnTo>
                  <a:lnTo>
                    <a:pt x="1010" y="413"/>
                  </a:lnTo>
                  <a:lnTo>
                    <a:pt x="983" y="417"/>
                  </a:lnTo>
                  <a:lnTo>
                    <a:pt x="954" y="422"/>
                  </a:lnTo>
                  <a:lnTo>
                    <a:pt x="926" y="426"/>
                  </a:lnTo>
                  <a:lnTo>
                    <a:pt x="897" y="432"/>
                  </a:lnTo>
                  <a:lnTo>
                    <a:pt x="866" y="438"/>
                  </a:lnTo>
                  <a:lnTo>
                    <a:pt x="833" y="445"/>
                  </a:lnTo>
                  <a:lnTo>
                    <a:pt x="801" y="451"/>
                  </a:lnTo>
                  <a:lnTo>
                    <a:pt x="768" y="461"/>
                  </a:lnTo>
                  <a:lnTo>
                    <a:pt x="734" y="468"/>
                  </a:lnTo>
                  <a:lnTo>
                    <a:pt x="697" y="478"/>
                  </a:lnTo>
                  <a:lnTo>
                    <a:pt x="661" y="488"/>
                  </a:lnTo>
                  <a:lnTo>
                    <a:pt x="622" y="497"/>
                  </a:lnTo>
                  <a:lnTo>
                    <a:pt x="584" y="509"/>
                  </a:lnTo>
                  <a:lnTo>
                    <a:pt x="544" y="520"/>
                  </a:lnTo>
                  <a:lnTo>
                    <a:pt x="503" y="532"/>
                  </a:lnTo>
                  <a:lnTo>
                    <a:pt x="461" y="545"/>
                  </a:lnTo>
                  <a:lnTo>
                    <a:pt x="448" y="549"/>
                  </a:lnTo>
                  <a:lnTo>
                    <a:pt x="434" y="553"/>
                  </a:lnTo>
                  <a:lnTo>
                    <a:pt x="421" y="557"/>
                  </a:lnTo>
                  <a:lnTo>
                    <a:pt x="411" y="559"/>
                  </a:lnTo>
                  <a:lnTo>
                    <a:pt x="401" y="561"/>
                  </a:lnTo>
                  <a:lnTo>
                    <a:pt x="392" y="562"/>
                  </a:lnTo>
                  <a:lnTo>
                    <a:pt x="386" y="564"/>
                  </a:lnTo>
                  <a:lnTo>
                    <a:pt x="380" y="564"/>
                  </a:lnTo>
                  <a:lnTo>
                    <a:pt x="365" y="564"/>
                  </a:lnTo>
                  <a:lnTo>
                    <a:pt x="352" y="562"/>
                  </a:lnTo>
                  <a:lnTo>
                    <a:pt x="336" y="561"/>
                  </a:lnTo>
                  <a:lnTo>
                    <a:pt x="321" y="559"/>
                  </a:lnTo>
                  <a:lnTo>
                    <a:pt x="305" y="557"/>
                  </a:lnTo>
                  <a:lnTo>
                    <a:pt x="290" y="555"/>
                  </a:lnTo>
                  <a:lnTo>
                    <a:pt x="275" y="551"/>
                  </a:lnTo>
                  <a:lnTo>
                    <a:pt x="259" y="545"/>
                  </a:lnTo>
                  <a:lnTo>
                    <a:pt x="244" y="541"/>
                  </a:lnTo>
                  <a:lnTo>
                    <a:pt x="229" y="536"/>
                  </a:lnTo>
                  <a:lnTo>
                    <a:pt x="215" y="530"/>
                  </a:lnTo>
                  <a:lnTo>
                    <a:pt x="200" y="524"/>
                  </a:lnTo>
                  <a:lnTo>
                    <a:pt x="185" y="518"/>
                  </a:lnTo>
                  <a:lnTo>
                    <a:pt x="169" y="511"/>
                  </a:lnTo>
                  <a:lnTo>
                    <a:pt x="154" y="503"/>
                  </a:lnTo>
                  <a:lnTo>
                    <a:pt x="138" y="495"/>
                  </a:lnTo>
                  <a:lnTo>
                    <a:pt x="123" y="486"/>
                  </a:lnTo>
                  <a:lnTo>
                    <a:pt x="106" y="478"/>
                  </a:lnTo>
                  <a:lnTo>
                    <a:pt x="92" y="470"/>
                  </a:lnTo>
                  <a:lnTo>
                    <a:pt x="79" y="463"/>
                  </a:lnTo>
                  <a:lnTo>
                    <a:pt x="66" y="455"/>
                  </a:lnTo>
                  <a:lnTo>
                    <a:pt x="56" y="447"/>
                  </a:lnTo>
                  <a:lnTo>
                    <a:pt x="44" y="440"/>
                  </a:lnTo>
                  <a:lnTo>
                    <a:pt x="35" y="432"/>
                  </a:lnTo>
                  <a:lnTo>
                    <a:pt x="27" y="426"/>
                  </a:lnTo>
                  <a:lnTo>
                    <a:pt x="19" y="419"/>
                  </a:lnTo>
                  <a:lnTo>
                    <a:pt x="14" y="411"/>
                  </a:lnTo>
                  <a:lnTo>
                    <a:pt x="10" y="403"/>
                  </a:lnTo>
                  <a:lnTo>
                    <a:pt x="6" y="397"/>
                  </a:lnTo>
                  <a:lnTo>
                    <a:pt x="2" y="390"/>
                  </a:lnTo>
                  <a:lnTo>
                    <a:pt x="2" y="382"/>
                  </a:lnTo>
                  <a:lnTo>
                    <a:pt x="0" y="376"/>
                  </a:lnTo>
                  <a:lnTo>
                    <a:pt x="0" y="372"/>
                  </a:lnTo>
                  <a:lnTo>
                    <a:pt x="2" y="369"/>
                  </a:lnTo>
                  <a:lnTo>
                    <a:pt x="4" y="365"/>
                  </a:lnTo>
                  <a:lnTo>
                    <a:pt x="8" y="363"/>
                  </a:lnTo>
                  <a:lnTo>
                    <a:pt x="12" y="359"/>
                  </a:lnTo>
                  <a:lnTo>
                    <a:pt x="16" y="357"/>
                  </a:lnTo>
                  <a:lnTo>
                    <a:pt x="21" y="353"/>
                  </a:lnTo>
                  <a:lnTo>
                    <a:pt x="27" y="351"/>
                  </a:lnTo>
                  <a:lnTo>
                    <a:pt x="33" y="347"/>
                  </a:lnTo>
                  <a:lnTo>
                    <a:pt x="41" y="346"/>
                  </a:lnTo>
                  <a:lnTo>
                    <a:pt x="50" y="342"/>
                  </a:lnTo>
                  <a:lnTo>
                    <a:pt x="60" y="338"/>
                  </a:lnTo>
                  <a:lnTo>
                    <a:pt x="69" y="336"/>
                  </a:lnTo>
                  <a:lnTo>
                    <a:pt x="81" y="332"/>
                  </a:lnTo>
                  <a:lnTo>
                    <a:pt x="92" y="328"/>
                  </a:lnTo>
                  <a:lnTo>
                    <a:pt x="104" y="326"/>
                  </a:lnTo>
                  <a:lnTo>
                    <a:pt x="190" y="307"/>
                  </a:lnTo>
                  <a:lnTo>
                    <a:pt x="275" y="290"/>
                  </a:lnTo>
                  <a:lnTo>
                    <a:pt x="359" y="273"/>
                  </a:lnTo>
                  <a:lnTo>
                    <a:pt x="440" y="255"/>
                  </a:lnTo>
                  <a:lnTo>
                    <a:pt x="519" y="236"/>
                  </a:lnTo>
                  <a:lnTo>
                    <a:pt x="595" y="219"/>
                  </a:lnTo>
                  <a:lnTo>
                    <a:pt x="670" y="204"/>
                  </a:lnTo>
                  <a:lnTo>
                    <a:pt x="743" y="186"/>
                  </a:lnTo>
                  <a:lnTo>
                    <a:pt x="816" y="169"/>
                  </a:lnTo>
                  <a:lnTo>
                    <a:pt x="885" y="152"/>
                  </a:lnTo>
                  <a:lnTo>
                    <a:pt x="952" y="136"/>
                  </a:lnTo>
                  <a:lnTo>
                    <a:pt x="1018" y="119"/>
                  </a:lnTo>
                  <a:lnTo>
                    <a:pt x="1083" y="104"/>
                  </a:lnTo>
                  <a:lnTo>
                    <a:pt x="1144" y="86"/>
                  </a:lnTo>
                  <a:lnTo>
                    <a:pt x="1175" y="79"/>
                  </a:lnTo>
                  <a:lnTo>
                    <a:pt x="1204" y="71"/>
                  </a:lnTo>
                  <a:lnTo>
                    <a:pt x="1235" y="63"/>
                  </a:lnTo>
                  <a:lnTo>
                    <a:pt x="1263" y="56"/>
                  </a:lnTo>
                  <a:lnTo>
                    <a:pt x="1281" y="48"/>
                  </a:lnTo>
                  <a:lnTo>
                    <a:pt x="1300" y="42"/>
                  </a:lnTo>
                  <a:lnTo>
                    <a:pt x="1317" y="36"/>
                  </a:lnTo>
                  <a:lnTo>
                    <a:pt x="1332" y="31"/>
                  </a:lnTo>
                  <a:lnTo>
                    <a:pt x="1350" y="25"/>
                  </a:lnTo>
                  <a:lnTo>
                    <a:pt x="1363" y="21"/>
                  </a:lnTo>
                  <a:lnTo>
                    <a:pt x="1379" y="17"/>
                  </a:lnTo>
                  <a:lnTo>
                    <a:pt x="1392" y="13"/>
                  </a:lnTo>
                  <a:lnTo>
                    <a:pt x="1404" y="10"/>
                  </a:lnTo>
                  <a:lnTo>
                    <a:pt x="1415" y="8"/>
                  </a:lnTo>
                  <a:lnTo>
                    <a:pt x="1425" y="4"/>
                  </a:lnTo>
                  <a:lnTo>
                    <a:pt x="1434" y="2"/>
                  </a:lnTo>
                  <a:lnTo>
                    <a:pt x="1444" y="2"/>
                  </a:lnTo>
                  <a:lnTo>
                    <a:pt x="1452" y="0"/>
                  </a:lnTo>
                  <a:lnTo>
                    <a:pt x="1457" y="0"/>
                  </a:lnTo>
                  <a:lnTo>
                    <a:pt x="146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9" name="Freeform 43"/>
            <p:cNvSpPr>
              <a:spLocks/>
            </p:cNvSpPr>
            <p:nvPr/>
          </p:nvSpPr>
          <p:spPr bwMode="auto">
            <a:xfrm>
              <a:off x="1984517" y="2077612"/>
              <a:ext cx="325352" cy="1310453"/>
            </a:xfrm>
            <a:custGeom>
              <a:avLst/>
              <a:gdLst>
                <a:gd name="T0" fmla="*/ 408894497 w 998"/>
                <a:gd name="T1" fmla="*/ 5040311 h 4866"/>
                <a:gd name="T2" fmla="*/ 470638767 w 998"/>
                <a:gd name="T3" fmla="*/ 27721716 h 4866"/>
                <a:gd name="T4" fmla="*/ 541833318 w 998"/>
                <a:gd name="T5" fmla="*/ 71194600 h 4866"/>
                <a:gd name="T6" fmla="*/ 597276707 w 998"/>
                <a:gd name="T7" fmla="*/ 117186856 h 4866"/>
                <a:gd name="T8" fmla="*/ 625627844 w 998"/>
                <a:gd name="T9" fmla="*/ 160659727 h 4866"/>
                <a:gd name="T10" fmla="*/ 627518555 w 998"/>
                <a:gd name="T11" fmla="*/ 222403969 h 4866"/>
                <a:gd name="T12" fmla="*/ 620587536 w 998"/>
                <a:gd name="T13" fmla="*/ 323210165 h 4866"/>
                <a:gd name="T14" fmla="*/ 606096849 w 998"/>
                <a:gd name="T15" fmla="*/ 447327298 h 4866"/>
                <a:gd name="T16" fmla="*/ 591606162 w 998"/>
                <a:gd name="T17" fmla="*/ 649569929 h 4866"/>
                <a:gd name="T18" fmla="*/ 582785226 w 998"/>
                <a:gd name="T19" fmla="*/ 895285628 h 4866"/>
                <a:gd name="T20" fmla="*/ 581525545 w 998"/>
                <a:gd name="T21" fmla="*/ 1156121264 h 4866"/>
                <a:gd name="T22" fmla="*/ 581525545 w 998"/>
                <a:gd name="T23" fmla="*/ 1317411179 h 4866"/>
                <a:gd name="T24" fmla="*/ 581525545 w 998"/>
                <a:gd name="T25" fmla="*/ 1445308842 h 4866"/>
                <a:gd name="T26" fmla="*/ 581525545 w 998"/>
                <a:gd name="T27" fmla="*/ 1537294893 h 4866"/>
                <a:gd name="T28" fmla="*/ 581525545 w 998"/>
                <a:gd name="T29" fmla="*/ 1595258456 h 4866"/>
                <a:gd name="T30" fmla="*/ 581525545 w 998"/>
                <a:gd name="T31" fmla="*/ 1619199531 h 4866"/>
                <a:gd name="T32" fmla="*/ 581525545 w 998"/>
                <a:gd name="T33" fmla="*/ 1747727828 h 4866"/>
                <a:gd name="T34" fmla="*/ 581525545 w 998"/>
                <a:gd name="T35" fmla="*/ 1890116978 h 4866"/>
                <a:gd name="T36" fmla="*/ 581525545 w 998"/>
                <a:gd name="T37" fmla="*/ 2019904559 h 4866"/>
                <a:gd name="T38" fmla="*/ 582785226 w 998"/>
                <a:gd name="T39" fmla="*/ 2137090572 h 4866"/>
                <a:gd name="T40" fmla="*/ 584045699 w 998"/>
                <a:gd name="T41" fmla="*/ 2147483647 h 4866"/>
                <a:gd name="T42" fmla="*/ 587825534 w 998"/>
                <a:gd name="T43" fmla="*/ 2147483647 h 4866"/>
                <a:gd name="T44" fmla="*/ 594126316 w 998"/>
                <a:gd name="T45" fmla="*/ 2147483647 h 4866"/>
                <a:gd name="T46" fmla="*/ 595385996 w 998"/>
                <a:gd name="T47" fmla="*/ 2147483647 h 4866"/>
                <a:gd name="T48" fmla="*/ 589086008 w 998"/>
                <a:gd name="T49" fmla="*/ 2147483647 h 4866"/>
                <a:gd name="T50" fmla="*/ 565774384 w 998"/>
                <a:gd name="T51" fmla="*/ 2147483647 h 4866"/>
                <a:gd name="T52" fmla="*/ 526082156 w 998"/>
                <a:gd name="T53" fmla="*/ 2147483647 h 4866"/>
                <a:gd name="T54" fmla="*/ 483869775 w 998"/>
                <a:gd name="T55" fmla="*/ 2147483647 h 4866"/>
                <a:gd name="T56" fmla="*/ 446067464 w 998"/>
                <a:gd name="T57" fmla="*/ 2147483647 h 4866"/>
                <a:gd name="T58" fmla="*/ 406374343 w 998"/>
                <a:gd name="T59" fmla="*/ 2147483647 h 4866"/>
                <a:gd name="T60" fmla="*/ 364161962 w 998"/>
                <a:gd name="T61" fmla="*/ 2147483647 h 4866"/>
                <a:gd name="T62" fmla="*/ 326359651 w 998"/>
                <a:gd name="T63" fmla="*/ 2147483647 h 4866"/>
                <a:gd name="T64" fmla="*/ 239414733 w 998"/>
                <a:gd name="T65" fmla="*/ 2147483647 h 4866"/>
                <a:gd name="T66" fmla="*/ 119706970 w 998"/>
                <a:gd name="T67" fmla="*/ 2147483647 h 4866"/>
                <a:gd name="T68" fmla="*/ 1259681 w 998"/>
                <a:gd name="T69" fmla="*/ 2147483647 h 4866"/>
                <a:gd name="T70" fmla="*/ 17010848 w 998"/>
                <a:gd name="T71" fmla="*/ 2147483647 h 4866"/>
                <a:gd name="T72" fmla="*/ 47252702 w 998"/>
                <a:gd name="T73" fmla="*/ 2147483647 h 4866"/>
                <a:gd name="T74" fmla="*/ 97025559 w 998"/>
                <a:gd name="T75" fmla="*/ 2147483647 h 4866"/>
                <a:gd name="T76" fmla="*/ 174520916 w 998"/>
                <a:gd name="T77" fmla="*/ 2147483647 h 4866"/>
                <a:gd name="T78" fmla="*/ 261465883 w 998"/>
                <a:gd name="T79" fmla="*/ 2147483647 h 4866"/>
                <a:gd name="T80" fmla="*/ 321949580 w 998"/>
                <a:gd name="T81" fmla="*/ 2147483647 h 4866"/>
                <a:gd name="T82" fmla="*/ 347151120 w 998"/>
                <a:gd name="T83" fmla="*/ 2147483647 h 4866"/>
                <a:gd name="T84" fmla="*/ 355341819 w 998"/>
                <a:gd name="T85" fmla="*/ 2147483647 h 4866"/>
                <a:gd name="T86" fmla="*/ 364161962 w 998"/>
                <a:gd name="T87" fmla="*/ 2147483647 h 4866"/>
                <a:gd name="T88" fmla="*/ 371092980 w 998"/>
                <a:gd name="T89" fmla="*/ 2147483647 h 4866"/>
                <a:gd name="T90" fmla="*/ 377392969 w 998"/>
                <a:gd name="T91" fmla="*/ 2147483647 h 4866"/>
                <a:gd name="T92" fmla="*/ 382433277 w 998"/>
                <a:gd name="T93" fmla="*/ 2147483647 h 4866"/>
                <a:gd name="T94" fmla="*/ 386843348 w 998"/>
                <a:gd name="T95" fmla="*/ 2147483647 h 4866"/>
                <a:gd name="T96" fmla="*/ 391883656 w 998"/>
                <a:gd name="T97" fmla="*/ 2147483647 h 4866"/>
                <a:gd name="T98" fmla="*/ 394403810 w 998"/>
                <a:gd name="T99" fmla="*/ 1938629365 h 4866"/>
                <a:gd name="T100" fmla="*/ 395664284 w 998"/>
                <a:gd name="T101" fmla="*/ 1674012305 h 4866"/>
                <a:gd name="T102" fmla="*/ 396923964 w 998"/>
                <a:gd name="T103" fmla="*/ 1362773967 h 4866"/>
                <a:gd name="T104" fmla="*/ 393144130 w 998"/>
                <a:gd name="T105" fmla="*/ 994201113 h 4866"/>
                <a:gd name="T106" fmla="*/ 386843348 w 998"/>
                <a:gd name="T107" fmla="*/ 713834276 h 4866"/>
                <a:gd name="T108" fmla="*/ 376133289 w 998"/>
                <a:gd name="T109" fmla="*/ 486390096 h 4866"/>
                <a:gd name="T110" fmla="*/ 362902281 w 998"/>
                <a:gd name="T111" fmla="*/ 345891559 h 4866"/>
                <a:gd name="T112" fmla="*/ 344630966 w 998"/>
                <a:gd name="T113" fmla="*/ 239414816 h 4866"/>
                <a:gd name="T114" fmla="*/ 328879805 w 998"/>
                <a:gd name="T115" fmla="*/ 156249654 h 4866"/>
                <a:gd name="T116" fmla="*/ 318168952 w 998"/>
                <a:gd name="T117" fmla="*/ 97025592 h 4866"/>
                <a:gd name="T118" fmla="*/ 313129437 w 998"/>
                <a:gd name="T119" fmla="*/ 59223268 h 4866"/>
                <a:gd name="T120" fmla="*/ 323210054 w 998"/>
                <a:gd name="T121" fmla="*/ 22051163 h 4866"/>
                <a:gd name="T122" fmla="*/ 348411594 w 998"/>
                <a:gd name="T123" fmla="*/ 2520156 h 48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98"/>
                <a:gd name="T187" fmla="*/ 0 h 4866"/>
                <a:gd name="T188" fmla="*/ 998 w 998"/>
                <a:gd name="T189" fmla="*/ 4866 h 486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98" h="4866">
                  <a:moveTo>
                    <a:pt x="584" y="0"/>
                  </a:moveTo>
                  <a:lnTo>
                    <a:pt x="595" y="0"/>
                  </a:lnTo>
                  <a:lnTo>
                    <a:pt x="607" y="0"/>
                  </a:lnTo>
                  <a:lnTo>
                    <a:pt x="620" y="2"/>
                  </a:lnTo>
                  <a:lnTo>
                    <a:pt x="636" y="6"/>
                  </a:lnTo>
                  <a:lnTo>
                    <a:pt x="649" y="8"/>
                  </a:lnTo>
                  <a:lnTo>
                    <a:pt x="664" y="12"/>
                  </a:lnTo>
                  <a:lnTo>
                    <a:pt x="680" y="17"/>
                  </a:lnTo>
                  <a:lnTo>
                    <a:pt x="695" y="23"/>
                  </a:lnTo>
                  <a:lnTo>
                    <a:pt x="712" y="29"/>
                  </a:lnTo>
                  <a:lnTo>
                    <a:pt x="730" y="37"/>
                  </a:lnTo>
                  <a:lnTo>
                    <a:pt x="747" y="44"/>
                  </a:lnTo>
                  <a:lnTo>
                    <a:pt x="764" y="54"/>
                  </a:lnTo>
                  <a:lnTo>
                    <a:pt x="783" y="63"/>
                  </a:lnTo>
                  <a:lnTo>
                    <a:pt x="803" y="75"/>
                  </a:lnTo>
                  <a:lnTo>
                    <a:pt x="822" y="86"/>
                  </a:lnTo>
                  <a:lnTo>
                    <a:pt x="843" y="100"/>
                  </a:lnTo>
                  <a:lnTo>
                    <a:pt x="860" y="113"/>
                  </a:lnTo>
                  <a:lnTo>
                    <a:pt x="877" y="125"/>
                  </a:lnTo>
                  <a:lnTo>
                    <a:pt x="895" y="138"/>
                  </a:lnTo>
                  <a:lnTo>
                    <a:pt x="910" y="150"/>
                  </a:lnTo>
                  <a:lnTo>
                    <a:pt x="923" y="163"/>
                  </a:lnTo>
                  <a:lnTo>
                    <a:pt x="937" y="175"/>
                  </a:lnTo>
                  <a:lnTo>
                    <a:pt x="948" y="186"/>
                  </a:lnTo>
                  <a:lnTo>
                    <a:pt x="958" y="198"/>
                  </a:lnTo>
                  <a:lnTo>
                    <a:pt x="968" y="211"/>
                  </a:lnTo>
                  <a:lnTo>
                    <a:pt x="975" y="223"/>
                  </a:lnTo>
                  <a:lnTo>
                    <a:pt x="983" y="232"/>
                  </a:lnTo>
                  <a:lnTo>
                    <a:pt x="987" y="244"/>
                  </a:lnTo>
                  <a:lnTo>
                    <a:pt x="993" y="255"/>
                  </a:lnTo>
                  <a:lnTo>
                    <a:pt x="994" y="267"/>
                  </a:lnTo>
                  <a:lnTo>
                    <a:pt x="996" y="276"/>
                  </a:lnTo>
                  <a:lnTo>
                    <a:pt x="998" y="288"/>
                  </a:lnTo>
                  <a:lnTo>
                    <a:pt x="996" y="309"/>
                  </a:lnTo>
                  <a:lnTo>
                    <a:pt x="996" y="330"/>
                  </a:lnTo>
                  <a:lnTo>
                    <a:pt x="996" y="353"/>
                  </a:lnTo>
                  <a:lnTo>
                    <a:pt x="994" y="376"/>
                  </a:lnTo>
                  <a:lnTo>
                    <a:pt x="994" y="401"/>
                  </a:lnTo>
                  <a:lnTo>
                    <a:pt x="993" y="428"/>
                  </a:lnTo>
                  <a:lnTo>
                    <a:pt x="991" y="455"/>
                  </a:lnTo>
                  <a:lnTo>
                    <a:pt x="989" y="484"/>
                  </a:lnTo>
                  <a:lnTo>
                    <a:pt x="985" y="513"/>
                  </a:lnTo>
                  <a:lnTo>
                    <a:pt x="983" y="543"/>
                  </a:lnTo>
                  <a:lnTo>
                    <a:pt x="979" y="574"/>
                  </a:lnTo>
                  <a:lnTo>
                    <a:pt x="975" y="607"/>
                  </a:lnTo>
                  <a:lnTo>
                    <a:pt x="971" y="639"/>
                  </a:lnTo>
                  <a:lnTo>
                    <a:pt x="968" y="674"/>
                  </a:lnTo>
                  <a:lnTo>
                    <a:pt x="962" y="710"/>
                  </a:lnTo>
                  <a:lnTo>
                    <a:pt x="958" y="745"/>
                  </a:lnTo>
                  <a:lnTo>
                    <a:pt x="952" y="799"/>
                  </a:lnTo>
                  <a:lnTo>
                    <a:pt x="948" y="854"/>
                  </a:lnTo>
                  <a:lnTo>
                    <a:pt x="945" y="912"/>
                  </a:lnTo>
                  <a:lnTo>
                    <a:pt x="943" y="969"/>
                  </a:lnTo>
                  <a:lnTo>
                    <a:pt x="939" y="1031"/>
                  </a:lnTo>
                  <a:lnTo>
                    <a:pt x="937" y="1092"/>
                  </a:lnTo>
                  <a:lnTo>
                    <a:pt x="933" y="1154"/>
                  </a:lnTo>
                  <a:lnTo>
                    <a:pt x="931" y="1219"/>
                  </a:lnTo>
                  <a:lnTo>
                    <a:pt x="929" y="1284"/>
                  </a:lnTo>
                  <a:lnTo>
                    <a:pt x="927" y="1353"/>
                  </a:lnTo>
                  <a:lnTo>
                    <a:pt x="925" y="1421"/>
                  </a:lnTo>
                  <a:lnTo>
                    <a:pt x="925" y="1492"/>
                  </a:lnTo>
                  <a:lnTo>
                    <a:pt x="923" y="1563"/>
                  </a:lnTo>
                  <a:lnTo>
                    <a:pt x="923" y="1636"/>
                  </a:lnTo>
                  <a:lnTo>
                    <a:pt x="923" y="1710"/>
                  </a:lnTo>
                  <a:lnTo>
                    <a:pt x="923" y="1787"/>
                  </a:lnTo>
                  <a:lnTo>
                    <a:pt x="923" y="1835"/>
                  </a:lnTo>
                  <a:lnTo>
                    <a:pt x="923" y="1881"/>
                  </a:lnTo>
                  <a:lnTo>
                    <a:pt x="923" y="1927"/>
                  </a:lnTo>
                  <a:lnTo>
                    <a:pt x="923" y="1970"/>
                  </a:lnTo>
                  <a:lnTo>
                    <a:pt x="923" y="2012"/>
                  </a:lnTo>
                  <a:lnTo>
                    <a:pt x="923" y="2052"/>
                  </a:lnTo>
                  <a:lnTo>
                    <a:pt x="923" y="2091"/>
                  </a:lnTo>
                  <a:lnTo>
                    <a:pt x="923" y="2129"/>
                  </a:lnTo>
                  <a:lnTo>
                    <a:pt x="923" y="2165"/>
                  </a:lnTo>
                  <a:lnTo>
                    <a:pt x="923" y="2200"/>
                  </a:lnTo>
                  <a:lnTo>
                    <a:pt x="923" y="2233"/>
                  </a:lnTo>
                  <a:lnTo>
                    <a:pt x="923" y="2263"/>
                  </a:lnTo>
                  <a:lnTo>
                    <a:pt x="923" y="2294"/>
                  </a:lnTo>
                  <a:lnTo>
                    <a:pt x="923" y="2321"/>
                  </a:lnTo>
                  <a:lnTo>
                    <a:pt x="923" y="2348"/>
                  </a:lnTo>
                  <a:lnTo>
                    <a:pt x="923" y="2375"/>
                  </a:lnTo>
                  <a:lnTo>
                    <a:pt x="923" y="2398"/>
                  </a:lnTo>
                  <a:lnTo>
                    <a:pt x="923" y="2421"/>
                  </a:lnTo>
                  <a:lnTo>
                    <a:pt x="923" y="2440"/>
                  </a:lnTo>
                  <a:lnTo>
                    <a:pt x="923" y="2459"/>
                  </a:lnTo>
                  <a:lnTo>
                    <a:pt x="923" y="2478"/>
                  </a:lnTo>
                  <a:lnTo>
                    <a:pt x="923" y="2494"/>
                  </a:lnTo>
                  <a:lnTo>
                    <a:pt x="923" y="2509"/>
                  </a:lnTo>
                  <a:lnTo>
                    <a:pt x="923" y="2521"/>
                  </a:lnTo>
                  <a:lnTo>
                    <a:pt x="923" y="2532"/>
                  </a:lnTo>
                  <a:lnTo>
                    <a:pt x="923" y="2544"/>
                  </a:lnTo>
                  <a:lnTo>
                    <a:pt x="923" y="2551"/>
                  </a:lnTo>
                  <a:lnTo>
                    <a:pt x="923" y="2559"/>
                  </a:lnTo>
                  <a:lnTo>
                    <a:pt x="923" y="2563"/>
                  </a:lnTo>
                  <a:lnTo>
                    <a:pt x="923" y="2567"/>
                  </a:lnTo>
                  <a:lnTo>
                    <a:pt x="923" y="2570"/>
                  </a:lnTo>
                  <a:lnTo>
                    <a:pt x="923" y="2613"/>
                  </a:lnTo>
                  <a:lnTo>
                    <a:pt x="923" y="2655"/>
                  </a:lnTo>
                  <a:lnTo>
                    <a:pt x="923" y="2695"/>
                  </a:lnTo>
                  <a:lnTo>
                    <a:pt x="923" y="2736"/>
                  </a:lnTo>
                  <a:lnTo>
                    <a:pt x="923" y="2774"/>
                  </a:lnTo>
                  <a:lnTo>
                    <a:pt x="923" y="2814"/>
                  </a:lnTo>
                  <a:lnTo>
                    <a:pt x="923" y="2853"/>
                  </a:lnTo>
                  <a:lnTo>
                    <a:pt x="923" y="2891"/>
                  </a:lnTo>
                  <a:lnTo>
                    <a:pt x="923" y="2927"/>
                  </a:lnTo>
                  <a:lnTo>
                    <a:pt x="923" y="2964"/>
                  </a:lnTo>
                  <a:lnTo>
                    <a:pt x="923" y="3000"/>
                  </a:lnTo>
                  <a:lnTo>
                    <a:pt x="923" y="3037"/>
                  </a:lnTo>
                  <a:lnTo>
                    <a:pt x="923" y="3071"/>
                  </a:lnTo>
                  <a:lnTo>
                    <a:pt x="923" y="3106"/>
                  </a:lnTo>
                  <a:lnTo>
                    <a:pt x="923" y="3141"/>
                  </a:lnTo>
                  <a:lnTo>
                    <a:pt x="923" y="3173"/>
                  </a:lnTo>
                  <a:lnTo>
                    <a:pt x="923" y="3206"/>
                  </a:lnTo>
                  <a:lnTo>
                    <a:pt x="923" y="3238"/>
                  </a:lnTo>
                  <a:lnTo>
                    <a:pt x="923" y="3269"/>
                  </a:lnTo>
                  <a:lnTo>
                    <a:pt x="923" y="3302"/>
                  </a:lnTo>
                  <a:lnTo>
                    <a:pt x="923" y="3333"/>
                  </a:lnTo>
                  <a:lnTo>
                    <a:pt x="923" y="3361"/>
                  </a:lnTo>
                  <a:lnTo>
                    <a:pt x="925" y="3392"/>
                  </a:lnTo>
                  <a:lnTo>
                    <a:pt x="925" y="3421"/>
                  </a:lnTo>
                  <a:lnTo>
                    <a:pt x="925" y="3448"/>
                  </a:lnTo>
                  <a:lnTo>
                    <a:pt x="925" y="3477"/>
                  </a:lnTo>
                  <a:lnTo>
                    <a:pt x="925" y="3503"/>
                  </a:lnTo>
                  <a:lnTo>
                    <a:pt x="927" y="3530"/>
                  </a:lnTo>
                  <a:lnTo>
                    <a:pt x="927" y="3555"/>
                  </a:lnTo>
                  <a:lnTo>
                    <a:pt x="927" y="3582"/>
                  </a:lnTo>
                  <a:lnTo>
                    <a:pt x="927" y="3607"/>
                  </a:lnTo>
                  <a:lnTo>
                    <a:pt x="929" y="3630"/>
                  </a:lnTo>
                  <a:lnTo>
                    <a:pt x="931" y="3670"/>
                  </a:lnTo>
                  <a:lnTo>
                    <a:pt x="933" y="3709"/>
                  </a:lnTo>
                  <a:lnTo>
                    <a:pt x="933" y="3749"/>
                  </a:lnTo>
                  <a:lnTo>
                    <a:pt x="935" y="3791"/>
                  </a:lnTo>
                  <a:lnTo>
                    <a:pt x="937" y="3832"/>
                  </a:lnTo>
                  <a:lnTo>
                    <a:pt x="939" y="3874"/>
                  </a:lnTo>
                  <a:lnTo>
                    <a:pt x="941" y="3916"/>
                  </a:lnTo>
                  <a:lnTo>
                    <a:pt x="941" y="3960"/>
                  </a:lnTo>
                  <a:lnTo>
                    <a:pt x="943" y="4004"/>
                  </a:lnTo>
                  <a:lnTo>
                    <a:pt x="943" y="4049"/>
                  </a:lnTo>
                  <a:lnTo>
                    <a:pt x="945" y="4093"/>
                  </a:lnTo>
                  <a:lnTo>
                    <a:pt x="945" y="4139"/>
                  </a:lnTo>
                  <a:lnTo>
                    <a:pt x="945" y="4185"/>
                  </a:lnTo>
                  <a:lnTo>
                    <a:pt x="945" y="4231"/>
                  </a:lnTo>
                  <a:lnTo>
                    <a:pt x="945" y="4279"/>
                  </a:lnTo>
                  <a:lnTo>
                    <a:pt x="946" y="4327"/>
                  </a:lnTo>
                  <a:lnTo>
                    <a:pt x="945" y="4356"/>
                  </a:lnTo>
                  <a:lnTo>
                    <a:pt x="945" y="4383"/>
                  </a:lnTo>
                  <a:lnTo>
                    <a:pt x="943" y="4409"/>
                  </a:lnTo>
                  <a:lnTo>
                    <a:pt x="939" y="4436"/>
                  </a:lnTo>
                  <a:lnTo>
                    <a:pt x="935" y="4461"/>
                  </a:lnTo>
                  <a:lnTo>
                    <a:pt x="931" y="4488"/>
                  </a:lnTo>
                  <a:lnTo>
                    <a:pt x="925" y="4513"/>
                  </a:lnTo>
                  <a:lnTo>
                    <a:pt x="920" y="4538"/>
                  </a:lnTo>
                  <a:lnTo>
                    <a:pt x="914" y="4561"/>
                  </a:lnTo>
                  <a:lnTo>
                    <a:pt x="906" y="4586"/>
                  </a:lnTo>
                  <a:lnTo>
                    <a:pt x="898" y="4609"/>
                  </a:lnTo>
                  <a:lnTo>
                    <a:pt x="889" y="4630"/>
                  </a:lnTo>
                  <a:lnTo>
                    <a:pt x="879" y="4653"/>
                  </a:lnTo>
                  <a:lnTo>
                    <a:pt x="870" y="4674"/>
                  </a:lnTo>
                  <a:lnTo>
                    <a:pt x="858" y="4695"/>
                  </a:lnTo>
                  <a:lnTo>
                    <a:pt x="849" y="4717"/>
                  </a:lnTo>
                  <a:lnTo>
                    <a:pt x="835" y="4734"/>
                  </a:lnTo>
                  <a:lnTo>
                    <a:pt x="824" y="4751"/>
                  </a:lnTo>
                  <a:lnTo>
                    <a:pt x="812" y="4766"/>
                  </a:lnTo>
                  <a:lnTo>
                    <a:pt x="803" y="4782"/>
                  </a:lnTo>
                  <a:lnTo>
                    <a:pt x="791" y="4795"/>
                  </a:lnTo>
                  <a:lnTo>
                    <a:pt x="779" y="4807"/>
                  </a:lnTo>
                  <a:lnTo>
                    <a:pt x="768" y="4818"/>
                  </a:lnTo>
                  <a:lnTo>
                    <a:pt x="758" y="4828"/>
                  </a:lnTo>
                  <a:lnTo>
                    <a:pt x="747" y="4838"/>
                  </a:lnTo>
                  <a:lnTo>
                    <a:pt x="737" y="4845"/>
                  </a:lnTo>
                  <a:lnTo>
                    <a:pt x="728" y="4851"/>
                  </a:lnTo>
                  <a:lnTo>
                    <a:pt x="718" y="4857"/>
                  </a:lnTo>
                  <a:lnTo>
                    <a:pt x="708" y="4861"/>
                  </a:lnTo>
                  <a:lnTo>
                    <a:pt x="699" y="4864"/>
                  </a:lnTo>
                  <a:lnTo>
                    <a:pt x="689" y="4866"/>
                  </a:lnTo>
                  <a:lnTo>
                    <a:pt x="682" y="4866"/>
                  </a:lnTo>
                  <a:lnTo>
                    <a:pt x="668" y="4866"/>
                  </a:lnTo>
                  <a:lnTo>
                    <a:pt x="657" y="4864"/>
                  </a:lnTo>
                  <a:lnTo>
                    <a:pt x="645" y="4862"/>
                  </a:lnTo>
                  <a:lnTo>
                    <a:pt x="634" y="4859"/>
                  </a:lnTo>
                  <a:lnTo>
                    <a:pt x="622" y="4853"/>
                  </a:lnTo>
                  <a:lnTo>
                    <a:pt x="612" y="4849"/>
                  </a:lnTo>
                  <a:lnTo>
                    <a:pt x="601" y="4841"/>
                  </a:lnTo>
                  <a:lnTo>
                    <a:pt x="589" y="4834"/>
                  </a:lnTo>
                  <a:lnTo>
                    <a:pt x="578" y="4826"/>
                  </a:lnTo>
                  <a:lnTo>
                    <a:pt x="568" y="4816"/>
                  </a:lnTo>
                  <a:lnTo>
                    <a:pt x="557" y="4807"/>
                  </a:lnTo>
                  <a:lnTo>
                    <a:pt x="547" y="4795"/>
                  </a:lnTo>
                  <a:lnTo>
                    <a:pt x="538" y="4782"/>
                  </a:lnTo>
                  <a:lnTo>
                    <a:pt x="528" y="4770"/>
                  </a:lnTo>
                  <a:lnTo>
                    <a:pt x="518" y="4755"/>
                  </a:lnTo>
                  <a:lnTo>
                    <a:pt x="509" y="4742"/>
                  </a:lnTo>
                  <a:lnTo>
                    <a:pt x="486" y="4707"/>
                  </a:lnTo>
                  <a:lnTo>
                    <a:pt x="461" y="4671"/>
                  </a:lnTo>
                  <a:lnTo>
                    <a:pt x="436" y="4636"/>
                  </a:lnTo>
                  <a:lnTo>
                    <a:pt x="409" y="4599"/>
                  </a:lnTo>
                  <a:lnTo>
                    <a:pt x="380" y="4563"/>
                  </a:lnTo>
                  <a:lnTo>
                    <a:pt x="351" y="4527"/>
                  </a:lnTo>
                  <a:lnTo>
                    <a:pt x="323" y="4488"/>
                  </a:lnTo>
                  <a:lnTo>
                    <a:pt x="290" y="4450"/>
                  </a:lnTo>
                  <a:lnTo>
                    <a:pt x="259" y="4411"/>
                  </a:lnTo>
                  <a:lnTo>
                    <a:pt x="225" y="4371"/>
                  </a:lnTo>
                  <a:lnTo>
                    <a:pt x="190" y="4331"/>
                  </a:lnTo>
                  <a:lnTo>
                    <a:pt x="154" y="4290"/>
                  </a:lnTo>
                  <a:lnTo>
                    <a:pt x="117" y="4248"/>
                  </a:lnTo>
                  <a:lnTo>
                    <a:pt x="81" y="4206"/>
                  </a:lnTo>
                  <a:lnTo>
                    <a:pt x="40" y="4164"/>
                  </a:lnTo>
                  <a:lnTo>
                    <a:pt x="0" y="4120"/>
                  </a:lnTo>
                  <a:lnTo>
                    <a:pt x="2" y="4114"/>
                  </a:lnTo>
                  <a:lnTo>
                    <a:pt x="2" y="4106"/>
                  </a:lnTo>
                  <a:lnTo>
                    <a:pt x="6" y="4102"/>
                  </a:lnTo>
                  <a:lnTo>
                    <a:pt x="10" y="4097"/>
                  </a:lnTo>
                  <a:lnTo>
                    <a:pt x="14" y="4093"/>
                  </a:lnTo>
                  <a:lnTo>
                    <a:pt x="19" y="4091"/>
                  </a:lnTo>
                  <a:lnTo>
                    <a:pt x="27" y="4089"/>
                  </a:lnTo>
                  <a:lnTo>
                    <a:pt x="35" y="4089"/>
                  </a:lnTo>
                  <a:lnTo>
                    <a:pt x="40" y="4089"/>
                  </a:lnTo>
                  <a:lnTo>
                    <a:pt x="48" y="4091"/>
                  </a:lnTo>
                  <a:lnTo>
                    <a:pt x="56" y="4091"/>
                  </a:lnTo>
                  <a:lnTo>
                    <a:pt x="65" y="4095"/>
                  </a:lnTo>
                  <a:lnTo>
                    <a:pt x="75" y="4097"/>
                  </a:lnTo>
                  <a:lnTo>
                    <a:pt x="85" y="4100"/>
                  </a:lnTo>
                  <a:lnTo>
                    <a:pt x="96" y="4106"/>
                  </a:lnTo>
                  <a:lnTo>
                    <a:pt x="110" y="4110"/>
                  </a:lnTo>
                  <a:lnTo>
                    <a:pt x="123" y="4116"/>
                  </a:lnTo>
                  <a:lnTo>
                    <a:pt x="138" y="4123"/>
                  </a:lnTo>
                  <a:lnTo>
                    <a:pt x="154" y="4131"/>
                  </a:lnTo>
                  <a:lnTo>
                    <a:pt x="171" y="4139"/>
                  </a:lnTo>
                  <a:lnTo>
                    <a:pt x="188" y="4146"/>
                  </a:lnTo>
                  <a:lnTo>
                    <a:pt x="207" y="4156"/>
                  </a:lnTo>
                  <a:lnTo>
                    <a:pt x="227" y="4166"/>
                  </a:lnTo>
                  <a:lnTo>
                    <a:pt x="248" y="4177"/>
                  </a:lnTo>
                  <a:lnTo>
                    <a:pt x="277" y="4187"/>
                  </a:lnTo>
                  <a:lnTo>
                    <a:pt x="301" y="4196"/>
                  </a:lnTo>
                  <a:lnTo>
                    <a:pt x="326" y="4206"/>
                  </a:lnTo>
                  <a:lnTo>
                    <a:pt x="351" y="4214"/>
                  </a:lnTo>
                  <a:lnTo>
                    <a:pt x="374" y="4221"/>
                  </a:lnTo>
                  <a:lnTo>
                    <a:pt x="396" y="4227"/>
                  </a:lnTo>
                  <a:lnTo>
                    <a:pt x="415" y="4233"/>
                  </a:lnTo>
                  <a:lnTo>
                    <a:pt x="434" y="4239"/>
                  </a:lnTo>
                  <a:lnTo>
                    <a:pt x="451" y="4242"/>
                  </a:lnTo>
                  <a:lnTo>
                    <a:pt x="468" y="4246"/>
                  </a:lnTo>
                  <a:lnTo>
                    <a:pt x="484" y="4250"/>
                  </a:lnTo>
                  <a:lnTo>
                    <a:pt x="497" y="4254"/>
                  </a:lnTo>
                  <a:lnTo>
                    <a:pt x="511" y="4256"/>
                  </a:lnTo>
                  <a:lnTo>
                    <a:pt x="522" y="4256"/>
                  </a:lnTo>
                  <a:lnTo>
                    <a:pt x="534" y="4258"/>
                  </a:lnTo>
                  <a:lnTo>
                    <a:pt x="543" y="4258"/>
                  </a:lnTo>
                  <a:lnTo>
                    <a:pt x="545" y="4258"/>
                  </a:lnTo>
                  <a:lnTo>
                    <a:pt x="547" y="4256"/>
                  </a:lnTo>
                  <a:lnTo>
                    <a:pt x="551" y="4256"/>
                  </a:lnTo>
                  <a:lnTo>
                    <a:pt x="553" y="4254"/>
                  </a:lnTo>
                  <a:lnTo>
                    <a:pt x="555" y="4250"/>
                  </a:lnTo>
                  <a:lnTo>
                    <a:pt x="559" y="4246"/>
                  </a:lnTo>
                  <a:lnTo>
                    <a:pt x="561" y="4242"/>
                  </a:lnTo>
                  <a:lnTo>
                    <a:pt x="563" y="4239"/>
                  </a:lnTo>
                  <a:lnTo>
                    <a:pt x="564" y="4235"/>
                  </a:lnTo>
                  <a:lnTo>
                    <a:pt x="568" y="4229"/>
                  </a:lnTo>
                  <a:lnTo>
                    <a:pt x="570" y="4221"/>
                  </a:lnTo>
                  <a:lnTo>
                    <a:pt x="572" y="4216"/>
                  </a:lnTo>
                  <a:lnTo>
                    <a:pt x="574" y="4208"/>
                  </a:lnTo>
                  <a:lnTo>
                    <a:pt x="576" y="4200"/>
                  </a:lnTo>
                  <a:lnTo>
                    <a:pt x="578" y="4191"/>
                  </a:lnTo>
                  <a:lnTo>
                    <a:pt x="580" y="4181"/>
                  </a:lnTo>
                  <a:lnTo>
                    <a:pt x="582" y="4171"/>
                  </a:lnTo>
                  <a:lnTo>
                    <a:pt x="584" y="4162"/>
                  </a:lnTo>
                  <a:lnTo>
                    <a:pt x="586" y="4150"/>
                  </a:lnTo>
                  <a:lnTo>
                    <a:pt x="588" y="4139"/>
                  </a:lnTo>
                  <a:lnTo>
                    <a:pt x="589" y="4127"/>
                  </a:lnTo>
                  <a:lnTo>
                    <a:pt x="591" y="4114"/>
                  </a:lnTo>
                  <a:lnTo>
                    <a:pt x="593" y="4100"/>
                  </a:lnTo>
                  <a:lnTo>
                    <a:pt x="595" y="4085"/>
                  </a:lnTo>
                  <a:lnTo>
                    <a:pt x="597" y="4072"/>
                  </a:lnTo>
                  <a:lnTo>
                    <a:pt x="599" y="4056"/>
                  </a:lnTo>
                  <a:lnTo>
                    <a:pt x="599" y="4039"/>
                  </a:lnTo>
                  <a:lnTo>
                    <a:pt x="601" y="4024"/>
                  </a:lnTo>
                  <a:lnTo>
                    <a:pt x="603" y="4006"/>
                  </a:lnTo>
                  <a:lnTo>
                    <a:pt x="603" y="3989"/>
                  </a:lnTo>
                  <a:lnTo>
                    <a:pt x="605" y="3970"/>
                  </a:lnTo>
                  <a:lnTo>
                    <a:pt x="607" y="3951"/>
                  </a:lnTo>
                  <a:lnTo>
                    <a:pt x="607" y="3922"/>
                  </a:lnTo>
                  <a:lnTo>
                    <a:pt x="609" y="3891"/>
                  </a:lnTo>
                  <a:lnTo>
                    <a:pt x="611" y="3859"/>
                  </a:lnTo>
                  <a:lnTo>
                    <a:pt x="612" y="3824"/>
                  </a:lnTo>
                  <a:lnTo>
                    <a:pt x="612" y="3789"/>
                  </a:lnTo>
                  <a:lnTo>
                    <a:pt x="614" y="3751"/>
                  </a:lnTo>
                  <a:lnTo>
                    <a:pt x="614" y="3711"/>
                  </a:lnTo>
                  <a:lnTo>
                    <a:pt x="616" y="3668"/>
                  </a:lnTo>
                  <a:lnTo>
                    <a:pt x="618" y="3624"/>
                  </a:lnTo>
                  <a:lnTo>
                    <a:pt x="618" y="3578"/>
                  </a:lnTo>
                  <a:lnTo>
                    <a:pt x="620" y="3530"/>
                  </a:lnTo>
                  <a:lnTo>
                    <a:pt x="620" y="3480"/>
                  </a:lnTo>
                  <a:lnTo>
                    <a:pt x="622" y="3429"/>
                  </a:lnTo>
                  <a:lnTo>
                    <a:pt x="622" y="3375"/>
                  </a:lnTo>
                  <a:lnTo>
                    <a:pt x="622" y="3319"/>
                  </a:lnTo>
                  <a:lnTo>
                    <a:pt x="624" y="3262"/>
                  </a:lnTo>
                  <a:lnTo>
                    <a:pt x="624" y="3202"/>
                  </a:lnTo>
                  <a:lnTo>
                    <a:pt x="624" y="3141"/>
                  </a:lnTo>
                  <a:lnTo>
                    <a:pt x="626" y="3077"/>
                  </a:lnTo>
                  <a:lnTo>
                    <a:pt x="626" y="3012"/>
                  </a:lnTo>
                  <a:lnTo>
                    <a:pt x="626" y="2945"/>
                  </a:lnTo>
                  <a:lnTo>
                    <a:pt x="628" y="2876"/>
                  </a:lnTo>
                  <a:lnTo>
                    <a:pt x="628" y="2805"/>
                  </a:lnTo>
                  <a:lnTo>
                    <a:pt x="628" y="2732"/>
                  </a:lnTo>
                  <a:lnTo>
                    <a:pt x="628" y="2657"/>
                  </a:lnTo>
                  <a:lnTo>
                    <a:pt x="628" y="2580"/>
                  </a:lnTo>
                  <a:lnTo>
                    <a:pt x="628" y="2499"/>
                  </a:lnTo>
                  <a:lnTo>
                    <a:pt x="628" y="2419"/>
                  </a:lnTo>
                  <a:lnTo>
                    <a:pt x="628" y="2336"/>
                  </a:lnTo>
                  <a:lnTo>
                    <a:pt x="628" y="2252"/>
                  </a:lnTo>
                  <a:lnTo>
                    <a:pt x="630" y="2163"/>
                  </a:lnTo>
                  <a:lnTo>
                    <a:pt x="630" y="2075"/>
                  </a:lnTo>
                  <a:lnTo>
                    <a:pt x="628" y="1935"/>
                  </a:lnTo>
                  <a:lnTo>
                    <a:pt x="628" y="1795"/>
                  </a:lnTo>
                  <a:lnTo>
                    <a:pt x="628" y="1722"/>
                  </a:lnTo>
                  <a:lnTo>
                    <a:pt x="626" y="1651"/>
                  </a:lnTo>
                  <a:lnTo>
                    <a:pt x="624" y="1578"/>
                  </a:lnTo>
                  <a:lnTo>
                    <a:pt x="624" y="1505"/>
                  </a:lnTo>
                  <a:lnTo>
                    <a:pt x="622" y="1432"/>
                  </a:lnTo>
                  <a:lnTo>
                    <a:pt x="620" y="1357"/>
                  </a:lnTo>
                  <a:lnTo>
                    <a:pt x="618" y="1284"/>
                  </a:lnTo>
                  <a:lnTo>
                    <a:pt x="616" y="1207"/>
                  </a:lnTo>
                  <a:lnTo>
                    <a:pt x="614" y="1133"/>
                  </a:lnTo>
                  <a:lnTo>
                    <a:pt x="612" y="1056"/>
                  </a:lnTo>
                  <a:lnTo>
                    <a:pt x="609" y="979"/>
                  </a:lnTo>
                  <a:lnTo>
                    <a:pt x="607" y="902"/>
                  </a:lnTo>
                  <a:lnTo>
                    <a:pt x="603" y="858"/>
                  </a:lnTo>
                  <a:lnTo>
                    <a:pt x="601" y="814"/>
                  </a:lnTo>
                  <a:lnTo>
                    <a:pt x="597" y="772"/>
                  </a:lnTo>
                  <a:lnTo>
                    <a:pt x="595" y="731"/>
                  </a:lnTo>
                  <a:lnTo>
                    <a:pt x="591" y="691"/>
                  </a:lnTo>
                  <a:lnTo>
                    <a:pt x="588" y="653"/>
                  </a:lnTo>
                  <a:lnTo>
                    <a:pt x="584" y="618"/>
                  </a:lnTo>
                  <a:lnTo>
                    <a:pt x="580" y="582"/>
                  </a:lnTo>
                  <a:lnTo>
                    <a:pt x="576" y="549"/>
                  </a:lnTo>
                  <a:lnTo>
                    <a:pt x="572" y="516"/>
                  </a:lnTo>
                  <a:lnTo>
                    <a:pt x="566" y="488"/>
                  </a:lnTo>
                  <a:lnTo>
                    <a:pt x="563" y="459"/>
                  </a:lnTo>
                  <a:lnTo>
                    <a:pt x="557" y="430"/>
                  </a:lnTo>
                  <a:lnTo>
                    <a:pt x="553" y="405"/>
                  </a:lnTo>
                  <a:lnTo>
                    <a:pt x="547" y="380"/>
                  </a:lnTo>
                  <a:lnTo>
                    <a:pt x="543" y="357"/>
                  </a:lnTo>
                  <a:lnTo>
                    <a:pt x="538" y="332"/>
                  </a:lnTo>
                  <a:lnTo>
                    <a:pt x="534" y="309"/>
                  </a:lnTo>
                  <a:lnTo>
                    <a:pt x="530" y="288"/>
                  </a:lnTo>
                  <a:lnTo>
                    <a:pt x="526" y="267"/>
                  </a:lnTo>
                  <a:lnTo>
                    <a:pt x="522" y="248"/>
                  </a:lnTo>
                  <a:lnTo>
                    <a:pt x="518" y="230"/>
                  </a:lnTo>
                  <a:lnTo>
                    <a:pt x="516" y="213"/>
                  </a:lnTo>
                  <a:lnTo>
                    <a:pt x="513" y="196"/>
                  </a:lnTo>
                  <a:lnTo>
                    <a:pt x="511" y="180"/>
                  </a:lnTo>
                  <a:lnTo>
                    <a:pt x="507" y="167"/>
                  </a:lnTo>
                  <a:lnTo>
                    <a:pt x="505" y="154"/>
                  </a:lnTo>
                  <a:lnTo>
                    <a:pt x="503" y="142"/>
                  </a:lnTo>
                  <a:lnTo>
                    <a:pt x="501" y="133"/>
                  </a:lnTo>
                  <a:lnTo>
                    <a:pt x="499" y="121"/>
                  </a:lnTo>
                  <a:lnTo>
                    <a:pt x="497" y="113"/>
                  </a:lnTo>
                  <a:lnTo>
                    <a:pt x="497" y="106"/>
                  </a:lnTo>
                  <a:lnTo>
                    <a:pt x="497" y="94"/>
                  </a:lnTo>
                  <a:lnTo>
                    <a:pt x="497" y="81"/>
                  </a:lnTo>
                  <a:lnTo>
                    <a:pt x="499" y="71"/>
                  </a:lnTo>
                  <a:lnTo>
                    <a:pt x="501" y="60"/>
                  </a:lnTo>
                  <a:lnTo>
                    <a:pt x="505" y="50"/>
                  </a:lnTo>
                  <a:lnTo>
                    <a:pt x="509" y="42"/>
                  </a:lnTo>
                  <a:lnTo>
                    <a:pt x="513" y="35"/>
                  </a:lnTo>
                  <a:lnTo>
                    <a:pt x="518" y="27"/>
                  </a:lnTo>
                  <a:lnTo>
                    <a:pt x="524" y="21"/>
                  </a:lnTo>
                  <a:lnTo>
                    <a:pt x="530" y="15"/>
                  </a:lnTo>
                  <a:lnTo>
                    <a:pt x="538" y="10"/>
                  </a:lnTo>
                  <a:lnTo>
                    <a:pt x="545" y="6"/>
                  </a:lnTo>
                  <a:lnTo>
                    <a:pt x="553" y="4"/>
                  </a:lnTo>
                  <a:lnTo>
                    <a:pt x="563" y="0"/>
                  </a:lnTo>
                  <a:lnTo>
                    <a:pt x="572" y="0"/>
                  </a:lnTo>
                  <a:lnTo>
                    <a:pt x="58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20" name="Freeform 44"/>
            <p:cNvSpPr>
              <a:spLocks/>
            </p:cNvSpPr>
            <p:nvPr/>
          </p:nvSpPr>
          <p:spPr bwMode="auto">
            <a:xfrm>
              <a:off x="1955829" y="2739033"/>
              <a:ext cx="163654" cy="162123"/>
            </a:xfrm>
            <a:custGeom>
              <a:avLst/>
              <a:gdLst>
                <a:gd name="T0" fmla="*/ 42380929 w 501"/>
                <a:gd name="T1" fmla="*/ 1256006 h 603"/>
                <a:gd name="T2" fmla="*/ 61990676 w 501"/>
                <a:gd name="T3" fmla="*/ 3768018 h 603"/>
                <a:gd name="T4" fmla="*/ 80967324 w 501"/>
                <a:gd name="T5" fmla="*/ 8791249 h 603"/>
                <a:gd name="T6" fmla="*/ 101841638 w 501"/>
                <a:gd name="T7" fmla="*/ 15698887 h 603"/>
                <a:gd name="T8" fmla="*/ 125878221 w 501"/>
                <a:gd name="T9" fmla="*/ 25117740 h 603"/>
                <a:gd name="T10" fmla="*/ 150547864 w 501"/>
                <a:gd name="T11" fmla="*/ 36421003 h 603"/>
                <a:gd name="T12" fmla="*/ 173319843 w 501"/>
                <a:gd name="T13" fmla="*/ 45840649 h 603"/>
                <a:gd name="T14" fmla="*/ 195459531 w 501"/>
                <a:gd name="T15" fmla="*/ 56515519 h 603"/>
                <a:gd name="T16" fmla="*/ 214436230 w 501"/>
                <a:gd name="T17" fmla="*/ 67818777 h 603"/>
                <a:gd name="T18" fmla="*/ 232780589 w 501"/>
                <a:gd name="T19" fmla="*/ 78493635 h 603"/>
                <a:gd name="T20" fmla="*/ 248594198 w 501"/>
                <a:gd name="T21" fmla="*/ 89168494 h 603"/>
                <a:gd name="T22" fmla="*/ 263143227 w 501"/>
                <a:gd name="T23" fmla="*/ 101100150 h 603"/>
                <a:gd name="T24" fmla="*/ 275161506 w 501"/>
                <a:gd name="T25" fmla="*/ 113658645 h 603"/>
                <a:gd name="T26" fmla="*/ 286547495 w 501"/>
                <a:gd name="T27" fmla="*/ 129357526 h 603"/>
                <a:gd name="T28" fmla="*/ 294770444 w 501"/>
                <a:gd name="T29" fmla="*/ 145056406 h 603"/>
                <a:gd name="T30" fmla="*/ 302361104 w 501"/>
                <a:gd name="T31" fmla="*/ 162638899 h 603"/>
                <a:gd name="T32" fmla="*/ 308054098 w 501"/>
                <a:gd name="T33" fmla="*/ 180849791 h 603"/>
                <a:gd name="T34" fmla="*/ 313114803 w 501"/>
                <a:gd name="T35" fmla="*/ 201571901 h 603"/>
                <a:gd name="T36" fmla="*/ 315644758 w 501"/>
                <a:gd name="T37" fmla="*/ 221666454 h 603"/>
                <a:gd name="T38" fmla="*/ 316910133 w 501"/>
                <a:gd name="T39" fmla="*/ 244900575 h 603"/>
                <a:gd name="T40" fmla="*/ 316910133 w 501"/>
                <a:gd name="T41" fmla="*/ 271274314 h 603"/>
                <a:gd name="T42" fmla="*/ 313114803 w 501"/>
                <a:gd name="T43" fmla="*/ 298904059 h 603"/>
                <a:gd name="T44" fmla="*/ 306789519 w 501"/>
                <a:gd name="T45" fmla="*/ 322138180 h 603"/>
                <a:gd name="T46" fmla="*/ 298565774 w 501"/>
                <a:gd name="T47" fmla="*/ 340349072 h 603"/>
                <a:gd name="T48" fmla="*/ 286547495 w 501"/>
                <a:gd name="T49" fmla="*/ 355419553 h 603"/>
                <a:gd name="T50" fmla="*/ 271998466 w 501"/>
                <a:gd name="T51" fmla="*/ 366722811 h 603"/>
                <a:gd name="T52" fmla="*/ 253654902 w 501"/>
                <a:gd name="T53" fmla="*/ 374885658 h 603"/>
                <a:gd name="T54" fmla="*/ 234045168 w 501"/>
                <a:gd name="T55" fmla="*/ 378653675 h 603"/>
                <a:gd name="T56" fmla="*/ 215701605 w 501"/>
                <a:gd name="T57" fmla="*/ 378653675 h 603"/>
                <a:gd name="T58" fmla="*/ 201152526 w 501"/>
                <a:gd name="T59" fmla="*/ 373630445 h 603"/>
                <a:gd name="T60" fmla="*/ 187868872 w 501"/>
                <a:gd name="T61" fmla="*/ 365466805 h 603"/>
                <a:gd name="T62" fmla="*/ 174585218 w 501"/>
                <a:gd name="T63" fmla="*/ 351023930 h 603"/>
                <a:gd name="T64" fmla="*/ 161301564 w 501"/>
                <a:gd name="T65" fmla="*/ 334069044 h 603"/>
                <a:gd name="T66" fmla="*/ 145487955 w 501"/>
                <a:gd name="T67" fmla="*/ 313346934 h 603"/>
                <a:gd name="T68" fmla="*/ 129673551 w 501"/>
                <a:gd name="T69" fmla="*/ 286973195 h 603"/>
                <a:gd name="T70" fmla="*/ 111329987 w 501"/>
                <a:gd name="T71" fmla="*/ 256831439 h 603"/>
                <a:gd name="T72" fmla="*/ 92353314 w 501"/>
                <a:gd name="T73" fmla="*/ 221666454 h 603"/>
                <a:gd name="T74" fmla="*/ 71479000 w 501"/>
                <a:gd name="T75" fmla="*/ 182105796 h 603"/>
                <a:gd name="T76" fmla="*/ 49339299 w 501"/>
                <a:gd name="T77" fmla="*/ 138777171 h 603"/>
                <a:gd name="T78" fmla="*/ 26567321 w 501"/>
                <a:gd name="T79" fmla="*/ 89168494 h 603"/>
                <a:gd name="T80" fmla="*/ 10753702 w 501"/>
                <a:gd name="T81" fmla="*/ 59027530 h 603"/>
                <a:gd name="T82" fmla="*/ 5692996 w 501"/>
                <a:gd name="T83" fmla="*/ 50863878 h 603"/>
                <a:gd name="T84" fmla="*/ 2529955 w 501"/>
                <a:gd name="T85" fmla="*/ 42072632 h 603"/>
                <a:gd name="T86" fmla="*/ 0 w 501"/>
                <a:gd name="T87" fmla="*/ 35164998 h 603"/>
                <a:gd name="T88" fmla="*/ 2529955 w 501"/>
                <a:gd name="T89" fmla="*/ 25117740 h 603"/>
                <a:gd name="T90" fmla="*/ 6958373 w 501"/>
                <a:gd name="T91" fmla="*/ 13186876 h 603"/>
                <a:gd name="T92" fmla="*/ 15813615 w 501"/>
                <a:gd name="T93" fmla="*/ 5023231 h 603"/>
                <a:gd name="T94" fmla="*/ 26567321 w 501"/>
                <a:gd name="T95" fmla="*/ 1256006 h 603"/>
                <a:gd name="T96" fmla="*/ 32892605 w 501"/>
                <a:gd name="T97" fmla="*/ 0 h 6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01"/>
                <a:gd name="T148" fmla="*/ 0 h 603"/>
                <a:gd name="T149" fmla="*/ 501 w 501"/>
                <a:gd name="T150" fmla="*/ 603 h 6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01" h="603">
                  <a:moveTo>
                    <a:pt x="52" y="0"/>
                  </a:moveTo>
                  <a:lnTo>
                    <a:pt x="67" y="2"/>
                  </a:lnTo>
                  <a:lnTo>
                    <a:pt x="82" y="2"/>
                  </a:lnTo>
                  <a:lnTo>
                    <a:pt x="98" y="6"/>
                  </a:lnTo>
                  <a:lnTo>
                    <a:pt x="113" y="10"/>
                  </a:lnTo>
                  <a:lnTo>
                    <a:pt x="128" y="14"/>
                  </a:lnTo>
                  <a:lnTo>
                    <a:pt x="146" y="19"/>
                  </a:lnTo>
                  <a:lnTo>
                    <a:pt x="161" y="25"/>
                  </a:lnTo>
                  <a:lnTo>
                    <a:pt x="178" y="33"/>
                  </a:lnTo>
                  <a:lnTo>
                    <a:pt x="199" y="40"/>
                  </a:lnTo>
                  <a:lnTo>
                    <a:pt x="219" y="48"/>
                  </a:lnTo>
                  <a:lnTo>
                    <a:pt x="238" y="58"/>
                  </a:lnTo>
                  <a:lnTo>
                    <a:pt x="257" y="65"/>
                  </a:lnTo>
                  <a:lnTo>
                    <a:pt x="274" y="73"/>
                  </a:lnTo>
                  <a:lnTo>
                    <a:pt x="291" y="83"/>
                  </a:lnTo>
                  <a:lnTo>
                    <a:pt x="309" y="90"/>
                  </a:lnTo>
                  <a:lnTo>
                    <a:pt x="324" y="98"/>
                  </a:lnTo>
                  <a:lnTo>
                    <a:pt x="339" y="108"/>
                  </a:lnTo>
                  <a:lnTo>
                    <a:pt x="355" y="115"/>
                  </a:lnTo>
                  <a:lnTo>
                    <a:pt x="368" y="125"/>
                  </a:lnTo>
                  <a:lnTo>
                    <a:pt x="382" y="133"/>
                  </a:lnTo>
                  <a:lnTo>
                    <a:pt x="393" y="142"/>
                  </a:lnTo>
                  <a:lnTo>
                    <a:pt x="405" y="152"/>
                  </a:lnTo>
                  <a:lnTo>
                    <a:pt x="416" y="161"/>
                  </a:lnTo>
                  <a:lnTo>
                    <a:pt x="426" y="171"/>
                  </a:lnTo>
                  <a:lnTo>
                    <a:pt x="435" y="181"/>
                  </a:lnTo>
                  <a:lnTo>
                    <a:pt x="445" y="192"/>
                  </a:lnTo>
                  <a:lnTo>
                    <a:pt x="453" y="206"/>
                  </a:lnTo>
                  <a:lnTo>
                    <a:pt x="460" y="217"/>
                  </a:lnTo>
                  <a:lnTo>
                    <a:pt x="466" y="231"/>
                  </a:lnTo>
                  <a:lnTo>
                    <a:pt x="472" y="244"/>
                  </a:lnTo>
                  <a:lnTo>
                    <a:pt x="478" y="259"/>
                  </a:lnTo>
                  <a:lnTo>
                    <a:pt x="483" y="273"/>
                  </a:lnTo>
                  <a:lnTo>
                    <a:pt x="487" y="288"/>
                  </a:lnTo>
                  <a:lnTo>
                    <a:pt x="491" y="303"/>
                  </a:lnTo>
                  <a:lnTo>
                    <a:pt x="495" y="321"/>
                  </a:lnTo>
                  <a:lnTo>
                    <a:pt x="497" y="336"/>
                  </a:lnTo>
                  <a:lnTo>
                    <a:pt x="499" y="353"/>
                  </a:lnTo>
                  <a:lnTo>
                    <a:pt x="501" y="373"/>
                  </a:lnTo>
                  <a:lnTo>
                    <a:pt x="501" y="390"/>
                  </a:lnTo>
                  <a:lnTo>
                    <a:pt x="501" y="409"/>
                  </a:lnTo>
                  <a:lnTo>
                    <a:pt x="501" y="432"/>
                  </a:lnTo>
                  <a:lnTo>
                    <a:pt x="499" y="455"/>
                  </a:lnTo>
                  <a:lnTo>
                    <a:pt x="495" y="476"/>
                  </a:lnTo>
                  <a:lnTo>
                    <a:pt x="491" y="494"/>
                  </a:lnTo>
                  <a:lnTo>
                    <a:pt x="485" y="513"/>
                  </a:lnTo>
                  <a:lnTo>
                    <a:pt x="480" y="528"/>
                  </a:lnTo>
                  <a:lnTo>
                    <a:pt x="472" y="542"/>
                  </a:lnTo>
                  <a:lnTo>
                    <a:pt x="462" y="555"/>
                  </a:lnTo>
                  <a:lnTo>
                    <a:pt x="453" y="566"/>
                  </a:lnTo>
                  <a:lnTo>
                    <a:pt x="441" y="576"/>
                  </a:lnTo>
                  <a:lnTo>
                    <a:pt x="430" y="584"/>
                  </a:lnTo>
                  <a:lnTo>
                    <a:pt x="416" y="591"/>
                  </a:lnTo>
                  <a:lnTo>
                    <a:pt x="401" y="597"/>
                  </a:lnTo>
                  <a:lnTo>
                    <a:pt x="386" y="599"/>
                  </a:lnTo>
                  <a:lnTo>
                    <a:pt x="370" y="603"/>
                  </a:lnTo>
                  <a:lnTo>
                    <a:pt x="351" y="603"/>
                  </a:lnTo>
                  <a:lnTo>
                    <a:pt x="341" y="603"/>
                  </a:lnTo>
                  <a:lnTo>
                    <a:pt x="330" y="599"/>
                  </a:lnTo>
                  <a:lnTo>
                    <a:pt x="318" y="595"/>
                  </a:lnTo>
                  <a:lnTo>
                    <a:pt x="309" y="590"/>
                  </a:lnTo>
                  <a:lnTo>
                    <a:pt x="297" y="582"/>
                  </a:lnTo>
                  <a:lnTo>
                    <a:pt x="288" y="570"/>
                  </a:lnTo>
                  <a:lnTo>
                    <a:pt x="276" y="559"/>
                  </a:lnTo>
                  <a:lnTo>
                    <a:pt x="265" y="547"/>
                  </a:lnTo>
                  <a:lnTo>
                    <a:pt x="255" y="532"/>
                  </a:lnTo>
                  <a:lnTo>
                    <a:pt x="244" y="517"/>
                  </a:lnTo>
                  <a:lnTo>
                    <a:pt x="230" y="499"/>
                  </a:lnTo>
                  <a:lnTo>
                    <a:pt x="219" y="480"/>
                  </a:lnTo>
                  <a:lnTo>
                    <a:pt x="205" y="457"/>
                  </a:lnTo>
                  <a:lnTo>
                    <a:pt x="190" y="434"/>
                  </a:lnTo>
                  <a:lnTo>
                    <a:pt x="176" y="409"/>
                  </a:lnTo>
                  <a:lnTo>
                    <a:pt x="161" y="382"/>
                  </a:lnTo>
                  <a:lnTo>
                    <a:pt x="146" y="353"/>
                  </a:lnTo>
                  <a:lnTo>
                    <a:pt x="130" y="323"/>
                  </a:lnTo>
                  <a:lnTo>
                    <a:pt x="113" y="290"/>
                  </a:lnTo>
                  <a:lnTo>
                    <a:pt x="96" y="255"/>
                  </a:lnTo>
                  <a:lnTo>
                    <a:pt x="78" y="221"/>
                  </a:lnTo>
                  <a:lnTo>
                    <a:pt x="61" y="183"/>
                  </a:lnTo>
                  <a:lnTo>
                    <a:pt x="42" y="142"/>
                  </a:lnTo>
                  <a:lnTo>
                    <a:pt x="23" y="102"/>
                  </a:lnTo>
                  <a:lnTo>
                    <a:pt x="17" y="94"/>
                  </a:lnTo>
                  <a:lnTo>
                    <a:pt x="13" y="87"/>
                  </a:lnTo>
                  <a:lnTo>
                    <a:pt x="9" y="81"/>
                  </a:lnTo>
                  <a:lnTo>
                    <a:pt x="5" y="73"/>
                  </a:lnTo>
                  <a:lnTo>
                    <a:pt x="4" y="67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7" y="29"/>
                  </a:lnTo>
                  <a:lnTo>
                    <a:pt x="11" y="21"/>
                  </a:lnTo>
                  <a:lnTo>
                    <a:pt x="17" y="14"/>
                  </a:lnTo>
                  <a:lnTo>
                    <a:pt x="25" y="8"/>
                  </a:lnTo>
                  <a:lnTo>
                    <a:pt x="32" y="4"/>
                  </a:lnTo>
                  <a:lnTo>
                    <a:pt x="42" y="2"/>
                  </a:lnTo>
                  <a:lnTo>
                    <a:pt x="5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pic>
        <p:nvPicPr>
          <p:cNvPr id="32770" name="Picture 2" descr="C:\Users\Meishing\Dropbox\meizhouhuayu\pics\38.37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105400" y="2404658"/>
            <a:ext cx="1524000" cy="17441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0" y="0"/>
            <a:ext cx="2286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：榭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06604" y="5397787"/>
            <a:ext cx="2133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谢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天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谢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地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000" y="4318575"/>
            <a:ext cx="155170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多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谢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83975" y="3149025"/>
            <a:ext cx="155170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谢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36" name="Picture 2" descr="C:\Users\Meishing\Desktop\meizhou pics\38-9.png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 l="67500" r="16667"/>
          <a:stretch>
            <a:fillRect/>
          </a:stretch>
        </p:blipFill>
        <p:spPr bwMode="auto">
          <a:xfrm>
            <a:off x="762000" y="1066800"/>
            <a:ext cx="1905000" cy="1388259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2590800" y="914400"/>
            <a:ext cx="114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0" dirty="0" smtClean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讠</a:t>
            </a:r>
            <a:endParaRPr lang="en-US" sz="12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830087"/>
      </p:ext>
    </p:extLst>
  </p:cSld>
  <p:clrMapOvr>
    <a:masterClrMapping/>
  </p:clrMapOvr>
  <p:transition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0" y="1524000"/>
            <a:ext cx="22860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银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兩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7244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银鱼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4478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白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银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438400"/>
            <a:ext cx="17526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包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银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1800" y="25908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电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子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银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行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说一说</a:t>
            </a:r>
            <a:r>
              <a:rPr lang="en-US" altLang="zh-TW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银</a:t>
            </a:r>
            <a:r>
              <a:rPr lang="en-US" altLang="zh-TW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卖</a:t>
            </a:r>
            <a:r>
              <a:rPr lang="en-US" altLang="zh-TW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7000" y="57150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叫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卖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57912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水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银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33528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因为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色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53200" y="1371600"/>
            <a:ext cx="19050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买卖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47244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拍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卖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35052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卖点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22860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卖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面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子</a:t>
            </a:r>
            <a:endParaRPr lang="en-US" altLang="zh-TW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4800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卖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力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5200" y="5791200"/>
            <a:ext cx="16764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出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卖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3657600"/>
            <a:ext cx="1981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现买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34" name="Picture 2" descr="C:\Users\Meishing\Dropbox\meizhouhuayu\pics\38.40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657600" y="228600"/>
            <a:ext cx="887612" cy="1035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5" name="Picture 3" descr="C:\Users\Meishing\Dropbox\meizhouhuayu\pics\38.38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800601" y="228600"/>
            <a:ext cx="2035258" cy="976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384487752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28599" y="1143000"/>
            <a:ext cx="1445759" cy="1295400"/>
            <a:chOff x="228599" y="1143000"/>
            <a:chExt cx="1445759" cy="1295400"/>
          </a:xfrm>
        </p:grpSpPr>
        <p:pic>
          <p:nvPicPr>
            <p:cNvPr id="12" name="Picture 2" descr="C:\Users\Meishing\Dropbox\meizhouhuayu\pics\38.18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 l="58333" r="29167"/>
            <a:stretch>
              <a:fillRect/>
            </a:stretch>
          </p:blipFill>
          <p:spPr bwMode="auto">
            <a:xfrm>
              <a:off x="228599" y="1143000"/>
              <a:ext cx="1445759" cy="1295400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1143000" y="17526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29"/>
          <p:cNvSpPr>
            <a:spLocks/>
          </p:cNvSpPr>
          <p:nvPr/>
        </p:nvSpPr>
        <p:spPr bwMode="auto">
          <a:xfrm>
            <a:off x="3124200" y="1524000"/>
            <a:ext cx="349812" cy="994278"/>
          </a:xfrm>
          <a:custGeom>
            <a:avLst/>
            <a:gdLst>
              <a:gd name="T0" fmla="*/ 450268560 w 1075"/>
              <a:gd name="T1" fmla="*/ 3153845 h 3382"/>
              <a:gd name="T2" fmla="*/ 510639679 w 1075"/>
              <a:gd name="T3" fmla="*/ 17661852 h 3382"/>
              <a:gd name="T4" fmla="*/ 577928232 w 1075"/>
              <a:gd name="T5" fmla="*/ 44786031 h 3382"/>
              <a:gd name="T6" fmla="*/ 632010776 w 1075"/>
              <a:gd name="T7" fmla="*/ 68755578 h 3382"/>
              <a:gd name="T8" fmla="*/ 660310159 w 1075"/>
              <a:gd name="T9" fmla="*/ 95248347 h 3382"/>
              <a:gd name="T10" fmla="*/ 673516168 w 1075"/>
              <a:gd name="T11" fmla="*/ 136880546 h 3382"/>
              <a:gd name="T12" fmla="*/ 676031598 w 1075"/>
              <a:gd name="T13" fmla="*/ 172834848 h 3382"/>
              <a:gd name="T14" fmla="*/ 674773883 w 1075"/>
              <a:gd name="T15" fmla="*/ 192389318 h 3382"/>
              <a:gd name="T16" fmla="*/ 669743023 w 1075"/>
              <a:gd name="T17" fmla="*/ 221405371 h 3382"/>
              <a:gd name="T18" fmla="*/ 662196732 w 1075"/>
              <a:gd name="T19" fmla="*/ 262406141 h 3382"/>
              <a:gd name="T20" fmla="*/ 652763868 w 1075"/>
              <a:gd name="T21" fmla="*/ 324223396 h 3382"/>
              <a:gd name="T22" fmla="*/ 645845642 w 1075"/>
              <a:gd name="T23" fmla="*/ 408117561 h 3382"/>
              <a:gd name="T24" fmla="*/ 644587927 w 1075"/>
              <a:gd name="T25" fmla="*/ 513458919 h 3382"/>
              <a:gd name="T26" fmla="*/ 644587927 w 1075"/>
              <a:gd name="T27" fmla="*/ 721617409 h 3382"/>
              <a:gd name="T28" fmla="*/ 647733008 w 1075"/>
              <a:gd name="T29" fmla="*/ 904545343 h 3382"/>
              <a:gd name="T30" fmla="*/ 652763868 w 1075"/>
              <a:gd name="T31" fmla="*/ 1059086892 h 3382"/>
              <a:gd name="T32" fmla="*/ 661567874 w 1075"/>
              <a:gd name="T33" fmla="*/ 1434403896 h 3382"/>
              <a:gd name="T34" fmla="*/ 661567874 w 1075"/>
              <a:gd name="T35" fmla="*/ 1609131318 h 3382"/>
              <a:gd name="T36" fmla="*/ 659052444 w 1075"/>
              <a:gd name="T37" fmla="*/ 1696179725 h 3382"/>
              <a:gd name="T38" fmla="*/ 652763868 w 1075"/>
              <a:gd name="T39" fmla="*/ 1773765407 h 3382"/>
              <a:gd name="T40" fmla="*/ 644587927 w 1075"/>
              <a:gd name="T41" fmla="*/ 1842520960 h 3382"/>
              <a:gd name="T42" fmla="*/ 632010776 w 1075"/>
              <a:gd name="T43" fmla="*/ 1901815775 h 3382"/>
              <a:gd name="T44" fmla="*/ 617547052 w 1075"/>
              <a:gd name="T45" fmla="*/ 1951646674 h 3382"/>
              <a:gd name="T46" fmla="*/ 598680532 w 1075"/>
              <a:gd name="T47" fmla="*/ 1993910252 h 3382"/>
              <a:gd name="T48" fmla="*/ 568495368 w 1075"/>
              <a:gd name="T49" fmla="*/ 2036172243 h 3382"/>
              <a:gd name="T50" fmla="*/ 533278552 w 1075"/>
              <a:gd name="T51" fmla="*/ 2076542403 h 3382"/>
              <a:gd name="T52" fmla="*/ 481082581 w 1075"/>
              <a:gd name="T53" fmla="*/ 2120065613 h 3382"/>
              <a:gd name="T54" fmla="*/ 436433693 w 1075"/>
              <a:gd name="T55" fmla="*/ 2133313189 h 3382"/>
              <a:gd name="T56" fmla="*/ 407505353 w 1075"/>
              <a:gd name="T57" fmla="*/ 2127005500 h 3382"/>
              <a:gd name="T58" fmla="*/ 379835620 w 1075"/>
              <a:gd name="T59" fmla="*/ 2110604875 h 3382"/>
              <a:gd name="T60" fmla="*/ 355938240 w 1075"/>
              <a:gd name="T61" fmla="*/ 2081588872 h 3382"/>
              <a:gd name="T62" fmla="*/ 293051690 w 1075"/>
              <a:gd name="T63" fmla="*/ 1985709145 h 3382"/>
              <a:gd name="T64" fmla="*/ 206268503 w 1075"/>
              <a:gd name="T65" fmla="*/ 1872798183 h 3382"/>
              <a:gd name="T66" fmla="*/ 105020849 w 1075"/>
              <a:gd name="T67" fmla="*/ 1759258199 h 3382"/>
              <a:gd name="T68" fmla="*/ 40876547 w 1075"/>
              <a:gd name="T69" fmla="*/ 1694918505 h 3382"/>
              <a:gd name="T70" fmla="*/ 15721445 w 1075"/>
              <a:gd name="T71" fmla="*/ 1667163721 h 3382"/>
              <a:gd name="T72" fmla="*/ 1886573 w 1075"/>
              <a:gd name="T73" fmla="*/ 1641931776 h 3382"/>
              <a:gd name="T74" fmla="*/ 628858 w 1075"/>
              <a:gd name="T75" fmla="*/ 1617331631 h 3382"/>
              <a:gd name="T76" fmla="*/ 16350303 w 1075"/>
              <a:gd name="T77" fmla="*/ 1604084850 h 3382"/>
              <a:gd name="T78" fmla="*/ 51567126 w 1075"/>
              <a:gd name="T79" fmla="*/ 1609131318 h 3382"/>
              <a:gd name="T80" fmla="*/ 114453713 w 1075"/>
              <a:gd name="T81" fmla="*/ 1635624087 h 3382"/>
              <a:gd name="T82" fmla="*/ 225763138 w 1075"/>
              <a:gd name="T83" fmla="*/ 1682933737 h 3382"/>
              <a:gd name="T84" fmla="*/ 306257699 w 1075"/>
              <a:gd name="T85" fmla="*/ 1710686932 h 3382"/>
              <a:gd name="T86" fmla="*/ 358453670 w 1075"/>
              <a:gd name="T87" fmla="*/ 1720149259 h 3382"/>
              <a:gd name="T88" fmla="*/ 383608766 w 1075"/>
              <a:gd name="T89" fmla="*/ 1709425712 h 3382"/>
              <a:gd name="T90" fmla="*/ 403103350 w 1075"/>
              <a:gd name="T91" fmla="*/ 1679148489 h 3382"/>
              <a:gd name="T92" fmla="*/ 416309458 w 1075"/>
              <a:gd name="T93" fmla="*/ 1628685788 h 3382"/>
              <a:gd name="T94" fmla="*/ 424484607 w 1075"/>
              <a:gd name="T95" fmla="*/ 1571284392 h 3382"/>
              <a:gd name="T96" fmla="*/ 432031690 w 1075"/>
              <a:gd name="T97" fmla="*/ 1491805292 h 3382"/>
              <a:gd name="T98" fmla="*/ 437691409 w 1075"/>
              <a:gd name="T99" fmla="*/ 1386464827 h 3382"/>
              <a:gd name="T100" fmla="*/ 441464554 w 1075"/>
              <a:gd name="T101" fmla="*/ 1252738174 h 3382"/>
              <a:gd name="T102" fmla="*/ 445237699 w 1075"/>
              <a:gd name="T103" fmla="*/ 1093149363 h 3382"/>
              <a:gd name="T104" fmla="*/ 447753130 w 1075"/>
              <a:gd name="T105" fmla="*/ 906437173 h 3382"/>
              <a:gd name="T106" fmla="*/ 446495415 w 1075"/>
              <a:gd name="T107" fmla="*/ 692601406 h 3382"/>
              <a:gd name="T108" fmla="*/ 436433693 w 1075"/>
              <a:gd name="T109" fmla="*/ 487596760 h 3382"/>
              <a:gd name="T110" fmla="*/ 418824889 w 1075"/>
              <a:gd name="T111" fmla="*/ 308453380 h 3382"/>
              <a:gd name="T112" fmla="*/ 394299344 w 1075"/>
              <a:gd name="T113" fmla="*/ 172834848 h 3382"/>
              <a:gd name="T114" fmla="*/ 379835620 w 1075"/>
              <a:gd name="T115" fmla="*/ 126787609 h 3382"/>
              <a:gd name="T116" fmla="*/ 371660472 w 1075"/>
              <a:gd name="T117" fmla="*/ 89571268 h 3382"/>
              <a:gd name="T118" fmla="*/ 369145042 w 1075"/>
              <a:gd name="T119" fmla="*/ 51724330 h 3382"/>
              <a:gd name="T120" fmla="*/ 374175902 w 1075"/>
              <a:gd name="T121" fmla="*/ 22708321 h 3382"/>
              <a:gd name="T122" fmla="*/ 387381911 w 1075"/>
              <a:gd name="T123" fmla="*/ 4415860 h 3382"/>
              <a:gd name="T124" fmla="*/ 407505353 w 1075"/>
              <a:gd name="T125" fmla="*/ 0 h 338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75"/>
              <a:gd name="T190" fmla="*/ 0 h 3382"/>
              <a:gd name="T191" fmla="*/ 1075 w 1075"/>
              <a:gd name="T192" fmla="*/ 3382 h 338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75" h="3382">
                <a:moveTo>
                  <a:pt x="648" y="0"/>
                </a:moveTo>
                <a:lnTo>
                  <a:pt x="664" y="0"/>
                </a:lnTo>
                <a:lnTo>
                  <a:pt x="681" y="0"/>
                </a:lnTo>
                <a:lnTo>
                  <a:pt x="698" y="2"/>
                </a:lnTo>
                <a:lnTo>
                  <a:pt x="716" y="5"/>
                </a:lnTo>
                <a:lnTo>
                  <a:pt x="735" y="7"/>
                </a:lnTo>
                <a:lnTo>
                  <a:pt x="752" y="11"/>
                </a:lnTo>
                <a:lnTo>
                  <a:pt x="771" y="17"/>
                </a:lnTo>
                <a:lnTo>
                  <a:pt x="790" y="23"/>
                </a:lnTo>
                <a:lnTo>
                  <a:pt x="812" y="28"/>
                </a:lnTo>
                <a:lnTo>
                  <a:pt x="831" y="36"/>
                </a:lnTo>
                <a:lnTo>
                  <a:pt x="852" y="44"/>
                </a:lnTo>
                <a:lnTo>
                  <a:pt x="875" y="51"/>
                </a:lnTo>
                <a:lnTo>
                  <a:pt x="896" y="61"/>
                </a:lnTo>
                <a:lnTo>
                  <a:pt x="919" y="71"/>
                </a:lnTo>
                <a:lnTo>
                  <a:pt x="942" y="82"/>
                </a:lnTo>
                <a:lnTo>
                  <a:pt x="967" y="94"/>
                </a:lnTo>
                <a:lnTo>
                  <a:pt x="980" y="98"/>
                </a:lnTo>
                <a:lnTo>
                  <a:pt x="992" y="103"/>
                </a:lnTo>
                <a:lnTo>
                  <a:pt x="1005" y="109"/>
                </a:lnTo>
                <a:lnTo>
                  <a:pt x="1015" y="115"/>
                </a:lnTo>
                <a:lnTo>
                  <a:pt x="1025" y="123"/>
                </a:lnTo>
                <a:lnTo>
                  <a:pt x="1034" y="132"/>
                </a:lnTo>
                <a:lnTo>
                  <a:pt x="1042" y="142"/>
                </a:lnTo>
                <a:lnTo>
                  <a:pt x="1050" y="151"/>
                </a:lnTo>
                <a:lnTo>
                  <a:pt x="1055" y="163"/>
                </a:lnTo>
                <a:lnTo>
                  <a:pt x="1061" y="174"/>
                </a:lnTo>
                <a:lnTo>
                  <a:pt x="1065" y="188"/>
                </a:lnTo>
                <a:lnTo>
                  <a:pt x="1069" y="201"/>
                </a:lnTo>
                <a:lnTo>
                  <a:pt x="1071" y="217"/>
                </a:lnTo>
                <a:lnTo>
                  <a:pt x="1073" y="232"/>
                </a:lnTo>
                <a:lnTo>
                  <a:pt x="1075" y="247"/>
                </a:lnTo>
                <a:lnTo>
                  <a:pt x="1075" y="266"/>
                </a:lnTo>
                <a:lnTo>
                  <a:pt x="1075" y="270"/>
                </a:lnTo>
                <a:lnTo>
                  <a:pt x="1075" y="274"/>
                </a:lnTo>
                <a:lnTo>
                  <a:pt x="1075" y="280"/>
                </a:lnTo>
                <a:lnTo>
                  <a:pt x="1075" y="286"/>
                </a:lnTo>
                <a:lnTo>
                  <a:pt x="1073" y="291"/>
                </a:lnTo>
                <a:lnTo>
                  <a:pt x="1073" y="297"/>
                </a:lnTo>
                <a:lnTo>
                  <a:pt x="1073" y="305"/>
                </a:lnTo>
                <a:lnTo>
                  <a:pt x="1071" y="313"/>
                </a:lnTo>
                <a:lnTo>
                  <a:pt x="1069" y="322"/>
                </a:lnTo>
                <a:lnTo>
                  <a:pt x="1069" y="332"/>
                </a:lnTo>
                <a:lnTo>
                  <a:pt x="1067" y="341"/>
                </a:lnTo>
                <a:lnTo>
                  <a:pt x="1065" y="351"/>
                </a:lnTo>
                <a:lnTo>
                  <a:pt x="1063" y="362"/>
                </a:lnTo>
                <a:lnTo>
                  <a:pt x="1061" y="374"/>
                </a:lnTo>
                <a:lnTo>
                  <a:pt x="1059" y="387"/>
                </a:lnTo>
                <a:lnTo>
                  <a:pt x="1057" y="399"/>
                </a:lnTo>
                <a:lnTo>
                  <a:pt x="1053" y="416"/>
                </a:lnTo>
                <a:lnTo>
                  <a:pt x="1050" y="433"/>
                </a:lnTo>
                <a:lnTo>
                  <a:pt x="1046" y="451"/>
                </a:lnTo>
                <a:lnTo>
                  <a:pt x="1044" y="472"/>
                </a:lnTo>
                <a:lnTo>
                  <a:pt x="1040" y="493"/>
                </a:lnTo>
                <a:lnTo>
                  <a:pt x="1038" y="514"/>
                </a:lnTo>
                <a:lnTo>
                  <a:pt x="1034" y="537"/>
                </a:lnTo>
                <a:lnTo>
                  <a:pt x="1032" y="562"/>
                </a:lnTo>
                <a:lnTo>
                  <a:pt x="1030" y="589"/>
                </a:lnTo>
                <a:lnTo>
                  <a:pt x="1028" y="618"/>
                </a:lnTo>
                <a:lnTo>
                  <a:pt x="1027" y="647"/>
                </a:lnTo>
                <a:lnTo>
                  <a:pt x="1027" y="677"/>
                </a:lnTo>
                <a:lnTo>
                  <a:pt x="1025" y="708"/>
                </a:lnTo>
                <a:lnTo>
                  <a:pt x="1025" y="743"/>
                </a:lnTo>
                <a:lnTo>
                  <a:pt x="1025" y="777"/>
                </a:lnTo>
                <a:lnTo>
                  <a:pt x="1025" y="814"/>
                </a:lnTo>
                <a:lnTo>
                  <a:pt x="1025" y="883"/>
                </a:lnTo>
                <a:lnTo>
                  <a:pt x="1025" y="950"/>
                </a:lnTo>
                <a:lnTo>
                  <a:pt x="1025" y="1017"/>
                </a:lnTo>
                <a:lnTo>
                  <a:pt x="1025" y="1080"/>
                </a:lnTo>
                <a:lnTo>
                  <a:pt x="1025" y="1144"/>
                </a:lnTo>
                <a:lnTo>
                  <a:pt x="1027" y="1205"/>
                </a:lnTo>
                <a:lnTo>
                  <a:pt x="1027" y="1265"/>
                </a:lnTo>
                <a:lnTo>
                  <a:pt x="1028" y="1322"/>
                </a:lnTo>
                <a:lnTo>
                  <a:pt x="1028" y="1378"/>
                </a:lnTo>
                <a:lnTo>
                  <a:pt x="1030" y="1434"/>
                </a:lnTo>
                <a:lnTo>
                  <a:pt x="1032" y="1485"/>
                </a:lnTo>
                <a:lnTo>
                  <a:pt x="1034" y="1537"/>
                </a:lnTo>
                <a:lnTo>
                  <a:pt x="1036" y="1585"/>
                </a:lnTo>
                <a:lnTo>
                  <a:pt x="1036" y="1633"/>
                </a:lnTo>
                <a:lnTo>
                  <a:pt x="1038" y="1679"/>
                </a:lnTo>
                <a:lnTo>
                  <a:pt x="1042" y="1723"/>
                </a:lnTo>
                <a:lnTo>
                  <a:pt x="1044" y="1816"/>
                </a:lnTo>
                <a:lnTo>
                  <a:pt x="1046" y="1908"/>
                </a:lnTo>
                <a:lnTo>
                  <a:pt x="1050" y="2092"/>
                </a:lnTo>
                <a:lnTo>
                  <a:pt x="1052" y="2274"/>
                </a:lnTo>
                <a:lnTo>
                  <a:pt x="1052" y="2367"/>
                </a:lnTo>
                <a:lnTo>
                  <a:pt x="1053" y="2461"/>
                </a:lnTo>
                <a:lnTo>
                  <a:pt x="1052" y="2491"/>
                </a:lnTo>
                <a:lnTo>
                  <a:pt x="1052" y="2520"/>
                </a:lnTo>
                <a:lnTo>
                  <a:pt x="1052" y="2551"/>
                </a:lnTo>
                <a:lnTo>
                  <a:pt x="1052" y="2580"/>
                </a:lnTo>
                <a:lnTo>
                  <a:pt x="1050" y="2608"/>
                </a:lnTo>
                <a:lnTo>
                  <a:pt x="1050" y="2635"/>
                </a:lnTo>
                <a:lnTo>
                  <a:pt x="1048" y="2662"/>
                </a:lnTo>
                <a:lnTo>
                  <a:pt x="1048" y="2689"/>
                </a:lnTo>
                <a:lnTo>
                  <a:pt x="1046" y="2716"/>
                </a:lnTo>
                <a:lnTo>
                  <a:pt x="1044" y="2741"/>
                </a:lnTo>
                <a:lnTo>
                  <a:pt x="1042" y="2766"/>
                </a:lnTo>
                <a:lnTo>
                  <a:pt x="1040" y="2789"/>
                </a:lnTo>
                <a:lnTo>
                  <a:pt x="1038" y="2812"/>
                </a:lnTo>
                <a:lnTo>
                  <a:pt x="1036" y="2835"/>
                </a:lnTo>
                <a:lnTo>
                  <a:pt x="1032" y="2858"/>
                </a:lnTo>
                <a:lnTo>
                  <a:pt x="1030" y="2879"/>
                </a:lnTo>
                <a:lnTo>
                  <a:pt x="1027" y="2900"/>
                </a:lnTo>
                <a:lnTo>
                  <a:pt x="1025" y="2921"/>
                </a:lnTo>
                <a:lnTo>
                  <a:pt x="1021" y="2942"/>
                </a:lnTo>
                <a:lnTo>
                  <a:pt x="1017" y="2962"/>
                </a:lnTo>
                <a:lnTo>
                  <a:pt x="1013" y="2979"/>
                </a:lnTo>
                <a:lnTo>
                  <a:pt x="1009" y="2998"/>
                </a:lnTo>
                <a:lnTo>
                  <a:pt x="1005" y="3015"/>
                </a:lnTo>
                <a:lnTo>
                  <a:pt x="1002" y="3033"/>
                </a:lnTo>
                <a:lnTo>
                  <a:pt x="998" y="3050"/>
                </a:lnTo>
                <a:lnTo>
                  <a:pt x="992" y="3065"/>
                </a:lnTo>
                <a:lnTo>
                  <a:pt x="988" y="3081"/>
                </a:lnTo>
                <a:lnTo>
                  <a:pt x="982" y="3094"/>
                </a:lnTo>
                <a:lnTo>
                  <a:pt x="979" y="3109"/>
                </a:lnTo>
                <a:lnTo>
                  <a:pt x="973" y="3123"/>
                </a:lnTo>
                <a:lnTo>
                  <a:pt x="967" y="3134"/>
                </a:lnTo>
                <a:lnTo>
                  <a:pt x="961" y="3148"/>
                </a:lnTo>
                <a:lnTo>
                  <a:pt x="952" y="3161"/>
                </a:lnTo>
                <a:lnTo>
                  <a:pt x="942" y="3177"/>
                </a:lnTo>
                <a:lnTo>
                  <a:pt x="933" y="3190"/>
                </a:lnTo>
                <a:lnTo>
                  <a:pt x="923" y="3204"/>
                </a:lnTo>
                <a:lnTo>
                  <a:pt x="913" y="3217"/>
                </a:lnTo>
                <a:lnTo>
                  <a:pt x="904" y="3228"/>
                </a:lnTo>
                <a:lnTo>
                  <a:pt x="894" y="3240"/>
                </a:lnTo>
                <a:lnTo>
                  <a:pt x="885" y="3252"/>
                </a:lnTo>
                <a:lnTo>
                  <a:pt x="875" y="3263"/>
                </a:lnTo>
                <a:lnTo>
                  <a:pt x="865" y="3273"/>
                </a:lnTo>
                <a:lnTo>
                  <a:pt x="848" y="3292"/>
                </a:lnTo>
                <a:lnTo>
                  <a:pt x="831" y="3309"/>
                </a:lnTo>
                <a:lnTo>
                  <a:pt x="813" y="3324"/>
                </a:lnTo>
                <a:lnTo>
                  <a:pt x="796" y="3338"/>
                </a:lnTo>
                <a:lnTo>
                  <a:pt x="781" y="3349"/>
                </a:lnTo>
                <a:lnTo>
                  <a:pt x="765" y="3361"/>
                </a:lnTo>
                <a:lnTo>
                  <a:pt x="750" y="3369"/>
                </a:lnTo>
                <a:lnTo>
                  <a:pt x="735" y="3374"/>
                </a:lnTo>
                <a:lnTo>
                  <a:pt x="721" y="3378"/>
                </a:lnTo>
                <a:lnTo>
                  <a:pt x="708" y="3382"/>
                </a:lnTo>
                <a:lnTo>
                  <a:pt x="694" y="3382"/>
                </a:lnTo>
                <a:lnTo>
                  <a:pt x="685" y="3382"/>
                </a:lnTo>
                <a:lnTo>
                  <a:pt x="675" y="3382"/>
                </a:lnTo>
                <a:lnTo>
                  <a:pt x="666" y="3380"/>
                </a:lnTo>
                <a:lnTo>
                  <a:pt x="656" y="3376"/>
                </a:lnTo>
                <a:lnTo>
                  <a:pt x="648" y="3372"/>
                </a:lnTo>
                <a:lnTo>
                  <a:pt x="639" y="3369"/>
                </a:lnTo>
                <a:lnTo>
                  <a:pt x="629" y="3365"/>
                </a:lnTo>
                <a:lnTo>
                  <a:pt x="622" y="3359"/>
                </a:lnTo>
                <a:lnTo>
                  <a:pt x="612" y="3353"/>
                </a:lnTo>
                <a:lnTo>
                  <a:pt x="604" y="3346"/>
                </a:lnTo>
                <a:lnTo>
                  <a:pt x="597" y="3338"/>
                </a:lnTo>
                <a:lnTo>
                  <a:pt x="589" y="3328"/>
                </a:lnTo>
                <a:lnTo>
                  <a:pt x="581" y="3321"/>
                </a:lnTo>
                <a:lnTo>
                  <a:pt x="574" y="3309"/>
                </a:lnTo>
                <a:lnTo>
                  <a:pt x="566" y="3300"/>
                </a:lnTo>
                <a:lnTo>
                  <a:pt x="558" y="3288"/>
                </a:lnTo>
                <a:lnTo>
                  <a:pt x="537" y="3252"/>
                </a:lnTo>
                <a:lnTo>
                  <a:pt x="514" y="3217"/>
                </a:lnTo>
                <a:lnTo>
                  <a:pt x="489" y="3182"/>
                </a:lnTo>
                <a:lnTo>
                  <a:pt x="466" y="3148"/>
                </a:lnTo>
                <a:lnTo>
                  <a:pt x="439" y="3111"/>
                </a:lnTo>
                <a:lnTo>
                  <a:pt x="412" y="3077"/>
                </a:lnTo>
                <a:lnTo>
                  <a:pt x="385" y="3042"/>
                </a:lnTo>
                <a:lnTo>
                  <a:pt x="357" y="3006"/>
                </a:lnTo>
                <a:lnTo>
                  <a:pt x="328" y="2969"/>
                </a:lnTo>
                <a:lnTo>
                  <a:pt x="297" y="2935"/>
                </a:lnTo>
                <a:lnTo>
                  <a:pt x="266" y="2898"/>
                </a:lnTo>
                <a:lnTo>
                  <a:pt x="234" y="2862"/>
                </a:lnTo>
                <a:lnTo>
                  <a:pt x="201" y="2825"/>
                </a:lnTo>
                <a:lnTo>
                  <a:pt x="167" y="2789"/>
                </a:lnTo>
                <a:lnTo>
                  <a:pt x="132" y="2752"/>
                </a:lnTo>
                <a:lnTo>
                  <a:pt x="97" y="2714"/>
                </a:lnTo>
                <a:lnTo>
                  <a:pt x="86" y="2704"/>
                </a:lnTo>
                <a:lnTo>
                  <a:pt x="74" y="2695"/>
                </a:lnTo>
                <a:lnTo>
                  <a:pt x="65" y="2687"/>
                </a:lnTo>
                <a:lnTo>
                  <a:pt x="55" y="2678"/>
                </a:lnTo>
                <a:lnTo>
                  <a:pt x="48" y="2668"/>
                </a:lnTo>
                <a:lnTo>
                  <a:pt x="38" y="2660"/>
                </a:lnTo>
                <a:lnTo>
                  <a:pt x="32" y="2651"/>
                </a:lnTo>
                <a:lnTo>
                  <a:pt x="25" y="2643"/>
                </a:lnTo>
                <a:lnTo>
                  <a:pt x="19" y="2635"/>
                </a:lnTo>
                <a:lnTo>
                  <a:pt x="15" y="2626"/>
                </a:lnTo>
                <a:lnTo>
                  <a:pt x="9" y="2618"/>
                </a:lnTo>
                <a:lnTo>
                  <a:pt x="7" y="2610"/>
                </a:lnTo>
                <a:lnTo>
                  <a:pt x="3" y="2603"/>
                </a:lnTo>
                <a:lnTo>
                  <a:pt x="1" y="2595"/>
                </a:lnTo>
                <a:lnTo>
                  <a:pt x="0" y="2589"/>
                </a:lnTo>
                <a:lnTo>
                  <a:pt x="0" y="2582"/>
                </a:lnTo>
                <a:lnTo>
                  <a:pt x="1" y="2572"/>
                </a:lnTo>
                <a:lnTo>
                  <a:pt x="1" y="2564"/>
                </a:lnTo>
                <a:lnTo>
                  <a:pt x="5" y="2559"/>
                </a:lnTo>
                <a:lnTo>
                  <a:pt x="9" y="2553"/>
                </a:lnTo>
                <a:lnTo>
                  <a:pt x="13" y="2549"/>
                </a:lnTo>
                <a:lnTo>
                  <a:pt x="19" y="2545"/>
                </a:lnTo>
                <a:lnTo>
                  <a:pt x="26" y="2543"/>
                </a:lnTo>
                <a:lnTo>
                  <a:pt x="34" y="2543"/>
                </a:lnTo>
                <a:lnTo>
                  <a:pt x="46" y="2543"/>
                </a:lnTo>
                <a:lnTo>
                  <a:pt x="57" y="2545"/>
                </a:lnTo>
                <a:lnTo>
                  <a:pt x="69" y="2547"/>
                </a:lnTo>
                <a:lnTo>
                  <a:pt x="82" y="2551"/>
                </a:lnTo>
                <a:lnTo>
                  <a:pt x="96" y="2557"/>
                </a:lnTo>
                <a:lnTo>
                  <a:pt x="111" y="2562"/>
                </a:lnTo>
                <a:lnTo>
                  <a:pt x="126" y="2568"/>
                </a:lnTo>
                <a:lnTo>
                  <a:pt x="142" y="2576"/>
                </a:lnTo>
                <a:lnTo>
                  <a:pt x="182" y="2593"/>
                </a:lnTo>
                <a:lnTo>
                  <a:pt x="222" y="2610"/>
                </a:lnTo>
                <a:lnTo>
                  <a:pt x="259" y="2628"/>
                </a:lnTo>
                <a:lnTo>
                  <a:pt x="293" y="2643"/>
                </a:lnTo>
                <a:lnTo>
                  <a:pt x="326" y="2656"/>
                </a:lnTo>
                <a:lnTo>
                  <a:pt x="359" y="2668"/>
                </a:lnTo>
                <a:lnTo>
                  <a:pt x="387" y="2679"/>
                </a:lnTo>
                <a:lnTo>
                  <a:pt x="414" y="2689"/>
                </a:lnTo>
                <a:lnTo>
                  <a:pt x="441" y="2699"/>
                </a:lnTo>
                <a:lnTo>
                  <a:pt x="464" y="2706"/>
                </a:lnTo>
                <a:lnTo>
                  <a:pt x="487" y="2712"/>
                </a:lnTo>
                <a:lnTo>
                  <a:pt x="506" y="2718"/>
                </a:lnTo>
                <a:lnTo>
                  <a:pt x="526" y="2722"/>
                </a:lnTo>
                <a:lnTo>
                  <a:pt x="541" y="2726"/>
                </a:lnTo>
                <a:lnTo>
                  <a:pt x="556" y="2727"/>
                </a:lnTo>
                <a:lnTo>
                  <a:pt x="570" y="2727"/>
                </a:lnTo>
                <a:lnTo>
                  <a:pt x="577" y="2727"/>
                </a:lnTo>
                <a:lnTo>
                  <a:pt x="587" y="2726"/>
                </a:lnTo>
                <a:lnTo>
                  <a:pt x="595" y="2722"/>
                </a:lnTo>
                <a:lnTo>
                  <a:pt x="602" y="2716"/>
                </a:lnTo>
                <a:lnTo>
                  <a:pt x="610" y="2710"/>
                </a:lnTo>
                <a:lnTo>
                  <a:pt x="618" y="2704"/>
                </a:lnTo>
                <a:lnTo>
                  <a:pt x="623" y="2695"/>
                </a:lnTo>
                <a:lnTo>
                  <a:pt x="631" y="2685"/>
                </a:lnTo>
                <a:lnTo>
                  <a:pt x="635" y="2674"/>
                </a:lnTo>
                <a:lnTo>
                  <a:pt x="641" y="2662"/>
                </a:lnTo>
                <a:lnTo>
                  <a:pt x="646" y="2649"/>
                </a:lnTo>
                <a:lnTo>
                  <a:pt x="650" y="2633"/>
                </a:lnTo>
                <a:lnTo>
                  <a:pt x="654" y="2618"/>
                </a:lnTo>
                <a:lnTo>
                  <a:pt x="658" y="2601"/>
                </a:lnTo>
                <a:lnTo>
                  <a:pt x="662" y="2582"/>
                </a:lnTo>
                <a:lnTo>
                  <a:pt x="666" y="2562"/>
                </a:lnTo>
                <a:lnTo>
                  <a:pt x="668" y="2547"/>
                </a:lnTo>
                <a:lnTo>
                  <a:pt x="671" y="2530"/>
                </a:lnTo>
                <a:lnTo>
                  <a:pt x="673" y="2511"/>
                </a:lnTo>
                <a:lnTo>
                  <a:pt x="675" y="2491"/>
                </a:lnTo>
                <a:lnTo>
                  <a:pt x="677" y="2470"/>
                </a:lnTo>
                <a:lnTo>
                  <a:pt x="681" y="2445"/>
                </a:lnTo>
                <a:lnTo>
                  <a:pt x="683" y="2420"/>
                </a:lnTo>
                <a:lnTo>
                  <a:pt x="685" y="2393"/>
                </a:lnTo>
                <a:lnTo>
                  <a:pt x="687" y="2365"/>
                </a:lnTo>
                <a:lnTo>
                  <a:pt x="689" y="2334"/>
                </a:lnTo>
                <a:lnTo>
                  <a:pt x="691" y="2303"/>
                </a:lnTo>
                <a:lnTo>
                  <a:pt x="693" y="2269"/>
                </a:lnTo>
                <a:lnTo>
                  <a:pt x="694" y="2234"/>
                </a:lnTo>
                <a:lnTo>
                  <a:pt x="696" y="2198"/>
                </a:lnTo>
                <a:lnTo>
                  <a:pt x="698" y="2157"/>
                </a:lnTo>
                <a:lnTo>
                  <a:pt x="698" y="2117"/>
                </a:lnTo>
                <a:lnTo>
                  <a:pt x="700" y="2075"/>
                </a:lnTo>
                <a:lnTo>
                  <a:pt x="702" y="2033"/>
                </a:lnTo>
                <a:lnTo>
                  <a:pt x="702" y="1986"/>
                </a:lnTo>
                <a:lnTo>
                  <a:pt x="704" y="1938"/>
                </a:lnTo>
                <a:lnTo>
                  <a:pt x="706" y="1890"/>
                </a:lnTo>
                <a:lnTo>
                  <a:pt x="706" y="1839"/>
                </a:lnTo>
                <a:lnTo>
                  <a:pt x="708" y="1787"/>
                </a:lnTo>
                <a:lnTo>
                  <a:pt x="708" y="1733"/>
                </a:lnTo>
                <a:lnTo>
                  <a:pt x="708" y="1677"/>
                </a:lnTo>
                <a:lnTo>
                  <a:pt x="710" y="1620"/>
                </a:lnTo>
                <a:lnTo>
                  <a:pt x="710" y="1560"/>
                </a:lnTo>
                <a:lnTo>
                  <a:pt x="710" y="1499"/>
                </a:lnTo>
                <a:lnTo>
                  <a:pt x="712" y="1437"/>
                </a:lnTo>
                <a:lnTo>
                  <a:pt x="712" y="1372"/>
                </a:lnTo>
                <a:lnTo>
                  <a:pt x="712" y="1307"/>
                </a:lnTo>
                <a:lnTo>
                  <a:pt x="712" y="1240"/>
                </a:lnTo>
                <a:lnTo>
                  <a:pt x="712" y="1167"/>
                </a:lnTo>
                <a:lnTo>
                  <a:pt x="710" y="1098"/>
                </a:lnTo>
                <a:lnTo>
                  <a:pt x="708" y="1029"/>
                </a:lnTo>
                <a:lnTo>
                  <a:pt x="706" y="961"/>
                </a:lnTo>
                <a:lnTo>
                  <a:pt x="702" y="898"/>
                </a:lnTo>
                <a:lnTo>
                  <a:pt x="698" y="835"/>
                </a:lnTo>
                <a:lnTo>
                  <a:pt x="694" y="773"/>
                </a:lnTo>
                <a:lnTo>
                  <a:pt x="691" y="712"/>
                </a:lnTo>
                <a:lnTo>
                  <a:pt x="685" y="654"/>
                </a:lnTo>
                <a:lnTo>
                  <a:pt x="679" y="599"/>
                </a:lnTo>
                <a:lnTo>
                  <a:pt x="671" y="543"/>
                </a:lnTo>
                <a:lnTo>
                  <a:pt x="666" y="489"/>
                </a:lnTo>
                <a:lnTo>
                  <a:pt x="658" y="437"/>
                </a:lnTo>
                <a:lnTo>
                  <a:pt x="650" y="387"/>
                </a:lnTo>
                <a:lnTo>
                  <a:pt x="641" y="338"/>
                </a:lnTo>
                <a:lnTo>
                  <a:pt x="631" y="291"/>
                </a:lnTo>
                <a:lnTo>
                  <a:pt x="627" y="274"/>
                </a:lnTo>
                <a:lnTo>
                  <a:pt x="622" y="259"/>
                </a:lnTo>
                <a:lnTo>
                  <a:pt x="618" y="243"/>
                </a:lnTo>
                <a:lnTo>
                  <a:pt x="612" y="228"/>
                </a:lnTo>
                <a:lnTo>
                  <a:pt x="608" y="215"/>
                </a:lnTo>
                <a:lnTo>
                  <a:pt x="604" y="201"/>
                </a:lnTo>
                <a:lnTo>
                  <a:pt x="600" y="188"/>
                </a:lnTo>
                <a:lnTo>
                  <a:pt x="598" y="176"/>
                </a:lnTo>
                <a:lnTo>
                  <a:pt x="595" y="165"/>
                </a:lnTo>
                <a:lnTo>
                  <a:pt x="593" y="153"/>
                </a:lnTo>
                <a:lnTo>
                  <a:pt x="591" y="142"/>
                </a:lnTo>
                <a:lnTo>
                  <a:pt x="589" y="130"/>
                </a:lnTo>
                <a:lnTo>
                  <a:pt x="587" y="121"/>
                </a:lnTo>
                <a:lnTo>
                  <a:pt x="587" y="111"/>
                </a:lnTo>
                <a:lnTo>
                  <a:pt x="587" y="94"/>
                </a:lnTo>
                <a:lnTo>
                  <a:pt x="587" y="82"/>
                </a:lnTo>
                <a:lnTo>
                  <a:pt x="587" y="73"/>
                </a:lnTo>
                <a:lnTo>
                  <a:pt x="589" y="61"/>
                </a:lnTo>
                <a:lnTo>
                  <a:pt x="591" y="51"/>
                </a:lnTo>
                <a:lnTo>
                  <a:pt x="593" y="44"/>
                </a:lnTo>
                <a:lnTo>
                  <a:pt x="595" y="36"/>
                </a:lnTo>
                <a:lnTo>
                  <a:pt x="598" y="28"/>
                </a:lnTo>
                <a:lnTo>
                  <a:pt x="602" y="23"/>
                </a:lnTo>
                <a:lnTo>
                  <a:pt x="606" y="17"/>
                </a:lnTo>
                <a:lnTo>
                  <a:pt x="612" y="11"/>
                </a:lnTo>
                <a:lnTo>
                  <a:pt x="616" y="7"/>
                </a:lnTo>
                <a:lnTo>
                  <a:pt x="622" y="5"/>
                </a:lnTo>
                <a:lnTo>
                  <a:pt x="627" y="2"/>
                </a:lnTo>
                <a:lnTo>
                  <a:pt x="635" y="0"/>
                </a:lnTo>
                <a:lnTo>
                  <a:pt x="641" y="0"/>
                </a:lnTo>
                <a:lnTo>
                  <a:pt x="648" y="0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 i="1">
              <a:solidFill>
                <a:prstClr val="black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2133600" y="990600"/>
            <a:ext cx="690504" cy="1502582"/>
            <a:chOff x="2518141" y="1698800"/>
            <a:chExt cx="690504" cy="1502582"/>
          </a:xfrm>
        </p:grpSpPr>
        <p:sp>
          <p:nvSpPr>
            <p:cNvPr id="3" name="Freeform 24"/>
            <p:cNvSpPr>
              <a:spLocks/>
            </p:cNvSpPr>
            <p:nvPr/>
          </p:nvSpPr>
          <p:spPr bwMode="auto">
            <a:xfrm>
              <a:off x="2705098" y="1698800"/>
              <a:ext cx="503547" cy="500665"/>
            </a:xfrm>
            <a:custGeom>
              <a:avLst/>
              <a:gdLst>
                <a:gd name="T0" fmla="*/ 733047152 w 1547"/>
                <a:gd name="T1" fmla="*/ 0 h 1704"/>
                <a:gd name="T2" fmla="*/ 748777835 w 1547"/>
                <a:gd name="T3" fmla="*/ 3780632 h 1704"/>
                <a:gd name="T4" fmla="*/ 768284326 w 1547"/>
                <a:gd name="T5" fmla="*/ 10710863 h 1704"/>
                <a:gd name="T6" fmla="*/ 789677927 w 1547"/>
                <a:gd name="T7" fmla="*/ 20161250 h 1704"/>
                <a:gd name="T8" fmla="*/ 812959432 w 1547"/>
                <a:gd name="T9" fmla="*/ 34021715 h 1704"/>
                <a:gd name="T10" fmla="*/ 847566974 w 1547"/>
                <a:gd name="T11" fmla="*/ 56703921 h 1704"/>
                <a:gd name="T12" fmla="*/ 892241287 w 1547"/>
                <a:gd name="T13" fmla="*/ 95135698 h 1704"/>
                <a:gd name="T14" fmla="*/ 927478461 w 1547"/>
                <a:gd name="T15" fmla="*/ 131678374 h 1704"/>
                <a:gd name="T16" fmla="*/ 952647077 w 1547"/>
                <a:gd name="T17" fmla="*/ 165700077 h 1704"/>
                <a:gd name="T18" fmla="*/ 968377760 w 1547"/>
                <a:gd name="T19" fmla="*/ 198462099 h 1704"/>
                <a:gd name="T20" fmla="*/ 973411641 w 1547"/>
                <a:gd name="T21" fmla="*/ 228704015 h 1704"/>
                <a:gd name="T22" fmla="*/ 972153568 w 1547"/>
                <a:gd name="T23" fmla="*/ 234374563 h 1704"/>
                <a:gd name="T24" fmla="*/ 967119686 w 1547"/>
                <a:gd name="T25" fmla="*/ 241935030 h 1704"/>
                <a:gd name="T26" fmla="*/ 957680959 w 1547"/>
                <a:gd name="T27" fmla="*/ 252645889 h 1704"/>
                <a:gd name="T28" fmla="*/ 933770416 w 1547"/>
                <a:gd name="T29" fmla="*/ 272176896 h 1704"/>
                <a:gd name="T30" fmla="*/ 905455029 w 1547"/>
                <a:gd name="T31" fmla="*/ 301158288 h 1704"/>
                <a:gd name="T32" fmla="*/ 877769472 w 1547"/>
                <a:gd name="T33" fmla="*/ 334550547 h 1704"/>
                <a:gd name="T34" fmla="*/ 836870173 w 1547"/>
                <a:gd name="T35" fmla="*/ 391884681 h 1704"/>
                <a:gd name="T36" fmla="*/ 771430303 w 1547"/>
                <a:gd name="T37" fmla="*/ 481349904 h 1704"/>
                <a:gd name="T38" fmla="*/ 705361595 w 1547"/>
                <a:gd name="T39" fmla="*/ 564515037 h 1704"/>
                <a:gd name="T40" fmla="*/ 639921924 w 1547"/>
                <a:gd name="T41" fmla="*/ 642009621 h 1704"/>
                <a:gd name="T42" fmla="*/ 573853215 w 1547"/>
                <a:gd name="T43" fmla="*/ 711944532 h 1704"/>
                <a:gd name="T44" fmla="*/ 508414337 w 1547"/>
                <a:gd name="T45" fmla="*/ 777468576 h 1704"/>
                <a:gd name="T46" fmla="*/ 453042430 w 1547"/>
                <a:gd name="T47" fmla="*/ 825980974 h 1704"/>
                <a:gd name="T48" fmla="*/ 354883220 w 1547"/>
                <a:gd name="T49" fmla="*/ 900956395 h 1704"/>
                <a:gd name="T50" fmla="*/ 229037759 w 1547"/>
                <a:gd name="T51" fmla="*/ 982861053 h 1704"/>
                <a:gd name="T52" fmla="*/ 156677046 w 1547"/>
                <a:gd name="T53" fmla="*/ 1025703697 h 1704"/>
                <a:gd name="T54" fmla="*/ 117035821 w 1547"/>
                <a:gd name="T55" fmla="*/ 1043344785 h 1704"/>
                <a:gd name="T56" fmla="*/ 84316357 w 1547"/>
                <a:gd name="T57" fmla="*/ 1057835481 h 1704"/>
                <a:gd name="T58" fmla="*/ 56630006 w 1547"/>
                <a:gd name="T59" fmla="*/ 1067916103 h 1704"/>
                <a:gd name="T60" fmla="*/ 34607355 w 1547"/>
                <a:gd name="T61" fmla="*/ 1072326971 h 1704"/>
                <a:gd name="T62" fmla="*/ 18247630 w 1547"/>
                <a:gd name="T63" fmla="*/ 1073586652 h 1704"/>
                <a:gd name="T64" fmla="*/ 5662920 w 1547"/>
                <a:gd name="T65" fmla="*/ 1070436259 h 1704"/>
                <a:gd name="T66" fmla="*/ 0 w 1547"/>
                <a:gd name="T67" fmla="*/ 1064136267 h 1704"/>
                <a:gd name="T68" fmla="*/ 1258074 w 1547"/>
                <a:gd name="T69" fmla="*/ 1055945563 h 1704"/>
                <a:gd name="T70" fmla="*/ 11955671 w 1547"/>
                <a:gd name="T71" fmla="*/ 1044605260 h 1704"/>
                <a:gd name="T72" fmla="*/ 28944437 w 1547"/>
                <a:gd name="T73" fmla="*/ 1033894401 h 1704"/>
                <a:gd name="T74" fmla="*/ 126474547 w 1547"/>
                <a:gd name="T75" fmla="*/ 943168802 h 1704"/>
                <a:gd name="T76" fmla="*/ 185621470 w 1547"/>
                <a:gd name="T77" fmla="*/ 885205224 h 1704"/>
                <a:gd name="T78" fmla="*/ 244768442 w 1547"/>
                <a:gd name="T79" fmla="*/ 823460819 h 1704"/>
                <a:gd name="T80" fmla="*/ 303916157 w 1547"/>
                <a:gd name="T81" fmla="*/ 757936775 h 1704"/>
                <a:gd name="T82" fmla="*/ 379422799 w 1547"/>
                <a:gd name="T83" fmla="*/ 668471651 h 1704"/>
                <a:gd name="T84" fmla="*/ 463739230 w 1547"/>
                <a:gd name="T85" fmla="*/ 552544496 h 1704"/>
                <a:gd name="T86" fmla="*/ 513448219 w 1547"/>
                <a:gd name="T87" fmla="*/ 480090223 h 1704"/>
                <a:gd name="T88" fmla="*/ 560010437 w 1547"/>
                <a:gd name="T89" fmla="*/ 403855221 h 1704"/>
                <a:gd name="T90" fmla="*/ 604685544 w 1547"/>
                <a:gd name="T91" fmla="*/ 323840481 h 1704"/>
                <a:gd name="T92" fmla="*/ 627967049 w 1547"/>
                <a:gd name="T93" fmla="*/ 274697052 h 1704"/>
                <a:gd name="T94" fmla="*/ 647472747 w 1547"/>
                <a:gd name="T95" fmla="*/ 226183859 h 1704"/>
                <a:gd name="T96" fmla="*/ 661945355 w 1547"/>
                <a:gd name="T97" fmla="*/ 180191567 h 1704"/>
                <a:gd name="T98" fmla="*/ 671383289 w 1547"/>
                <a:gd name="T99" fmla="*/ 134198530 h 1704"/>
                <a:gd name="T100" fmla="*/ 676417171 w 1547"/>
                <a:gd name="T101" fmla="*/ 89465943 h 1704"/>
                <a:gd name="T102" fmla="*/ 676417171 w 1547"/>
                <a:gd name="T103" fmla="*/ 56703921 h 1704"/>
                <a:gd name="T104" fmla="*/ 680192979 w 1547"/>
                <a:gd name="T105" fmla="*/ 34651952 h 1704"/>
                <a:gd name="T106" fmla="*/ 687113972 w 1547"/>
                <a:gd name="T107" fmla="*/ 18271332 h 1704"/>
                <a:gd name="T108" fmla="*/ 697810772 w 1547"/>
                <a:gd name="T109" fmla="*/ 5670550 h 1704"/>
                <a:gd name="T110" fmla="*/ 711024514 w 1547"/>
                <a:gd name="T111" fmla="*/ 0 h 1704"/>
                <a:gd name="T112" fmla="*/ 723609219 w 1547"/>
                <a:gd name="T113" fmla="*/ 0 h 17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47"/>
                <a:gd name="T172" fmla="*/ 0 h 1704"/>
                <a:gd name="T173" fmla="*/ 1547 w 1547"/>
                <a:gd name="T174" fmla="*/ 1704 h 17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47" h="1704">
                  <a:moveTo>
                    <a:pt x="1150" y="0"/>
                  </a:moveTo>
                  <a:lnTo>
                    <a:pt x="1155" y="0"/>
                  </a:lnTo>
                  <a:lnTo>
                    <a:pt x="1165" y="0"/>
                  </a:lnTo>
                  <a:lnTo>
                    <a:pt x="1173" y="2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201" y="9"/>
                  </a:lnTo>
                  <a:lnTo>
                    <a:pt x="1211" y="13"/>
                  </a:lnTo>
                  <a:lnTo>
                    <a:pt x="1221" y="17"/>
                  </a:lnTo>
                  <a:lnTo>
                    <a:pt x="1232" y="21"/>
                  </a:lnTo>
                  <a:lnTo>
                    <a:pt x="1244" y="27"/>
                  </a:lnTo>
                  <a:lnTo>
                    <a:pt x="1255" y="32"/>
                  </a:lnTo>
                  <a:lnTo>
                    <a:pt x="1267" y="38"/>
                  </a:lnTo>
                  <a:lnTo>
                    <a:pt x="1280" y="46"/>
                  </a:lnTo>
                  <a:lnTo>
                    <a:pt x="1292" y="54"/>
                  </a:lnTo>
                  <a:lnTo>
                    <a:pt x="1305" y="61"/>
                  </a:lnTo>
                  <a:lnTo>
                    <a:pt x="1319" y="69"/>
                  </a:lnTo>
                  <a:lnTo>
                    <a:pt x="1347" y="90"/>
                  </a:lnTo>
                  <a:lnTo>
                    <a:pt x="1372" y="111"/>
                  </a:lnTo>
                  <a:lnTo>
                    <a:pt x="1397" y="132"/>
                  </a:lnTo>
                  <a:lnTo>
                    <a:pt x="1418" y="151"/>
                  </a:lnTo>
                  <a:lnTo>
                    <a:pt x="1439" y="173"/>
                  </a:lnTo>
                  <a:lnTo>
                    <a:pt x="1459" y="192"/>
                  </a:lnTo>
                  <a:lnTo>
                    <a:pt x="1474" y="209"/>
                  </a:lnTo>
                  <a:lnTo>
                    <a:pt x="1489" y="228"/>
                  </a:lnTo>
                  <a:lnTo>
                    <a:pt x="1503" y="245"/>
                  </a:lnTo>
                  <a:lnTo>
                    <a:pt x="1514" y="263"/>
                  </a:lnTo>
                  <a:lnTo>
                    <a:pt x="1524" y="280"/>
                  </a:lnTo>
                  <a:lnTo>
                    <a:pt x="1532" y="297"/>
                  </a:lnTo>
                  <a:lnTo>
                    <a:pt x="1539" y="315"/>
                  </a:lnTo>
                  <a:lnTo>
                    <a:pt x="1543" y="330"/>
                  </a:lnTo>
                  <a:lnTo>
                    <a:pt x="1545" y="345"/>
                  </a:lnTo>
                  <a:lnTo>
                    <a:pt x="1547" y="363"/>
                  </a:lnTo>
                  <a:lnTo>
                    <a:pt x="1547" y="364"/>
                  </a:lnTo>
                  <a:lnTo>
                    <a:pt x="1545" y="368"/>
                  </a:lnTo>
                  <a:lnTo>
                    <a:pt x="1545" y="372"/>
                  </a:lnTo>
                  <a:lnTo>
                    <a:pt x="1543" y="376"/>
                  </a:lnTo>
                  <a:lnTo>
                    <a:pt x="1539" y="380"/>
                  </a:lnTo>
                  <a:lnTo>
                    <a:pt x="1537" y="384"/>
                  </a:lnTo>
                  <a:lnTo>
                    <a:pt x="1534" y="388"/>
                  </a:lnTo>
                  <a:lnTo>
                    <a:pt x="1530" y="391"/>
                  </a:lnTo>
                  <a:lnTo>
                    <a:pt x="1522" y="401"/>
                  </a:lnTo>
                  <a:lnTo>
                    <a:pt x="1511" y="411"/>
                  </a:lnTo>
                  <a:lnTo>
                    <a:pt x="1499" y="420"/>
                  </a:lnTo>
                  <a:lnTo>
                    <a:pt x="1484" y="432"/>
                  </a:lnTo>
                  <a:lnTo>
                    <a:pt x="1470" y="447"/>
                  </a:lnTo>
                  <a:lnTo>
                    <a:pt x="1455" y="462"/>
                  </a:lnTo>
                  <a:lnTo>
                    <a:pt x="1439" y="478"/>
                  </a:lnTo>
                  <a:lnTo>
                    <a:pt x="1424" y="495"/>
                  </a:lnTo>
                  <a:lnTo>
                    <a:pt x="1409" y="512"/>
                  </a:lnTo>
                  <a:lnTo>
                    <a:pt x="1395" y="531"/>
                  </a:lnTo>
                  <a:lnTo>
                    <a:pt x="1380" y="551"/>
                  </a:lnTo>
                  <a:lnTo>
                    <a:pt x="1365" y="572"/>
                  </a:lnTo>
                  <a:lnTo>
                    <a:pt x="1330" y="622"/>
                  </a:lnTo>
                  <a:lnTo>
                    <a:pt x="1296" y="670"/>
                  </a:lnTo>
                  <a:lnTo>
                    <a:pt x="1261" y="718"/>
                  </a:lnTo>
                  <a:lnTo>
                    <a:pt x="1226" y="764"/>
                  </a:lnTo>
                  <a:lnTo>
                    <a:pt x="1190" y="810"/>
                  </a:lnTo>
                  <a:lnTo>
                    <a:pt x="1155" y="854"/>
                  </a:lnTo>
                  <a:lnTo>
                    <a:pt x="1121" y="896"/>
                  </a:lnTo>
                  <a:lnTo>
                    <a:pt x="1086" y="938"/>
                  </a:lnTo>
                  <a:lnTo>
                    <a:pt x="1052" y="979"/>
                  </a:lnTo>
                  <a:lnTo>
                    <a:pt x="1017" y="1019"/>
                  </a:lnTo>
                  <a:lnTo>
                    <a:pt x="981" y="1057"/>
                  </a:lnTo>
                  <a:lnTo>
                    <a:pt x="946" y="1094"/>
                  </a:lnTo>
                  <a:lnTo>
                    <a:pt x="912" y="1130"/>
                  </a:lnTo>
                  <a:lnTo>
                    <a:pt x="877" y="1165"/>
                  </a:lnTo>
                  <a:lnTo>
                    <a:pt x="842" y="1200"/>
                  </a:lnTo>
                  <a:lnTo>
                    <a:pt x="808" y="1234"/>
                  </a:lnTo>
                  <a:lnTo>
                    <a:pt x="779" y="1259"/>
                  </a:lnTo>
                  <a:lnTo>
                    <a:pt x="748" y="1286"/>
                  </a:lnTo>
                  <a:lnTo>
                    <a:pt x="720" y="1311"/>
                  </a:lnTo>
                  <a:lnTo>
                    <a:pt x="689" y="1336"/>
                  </a:lnTo>
                  <a:lnTo>
                    <a:pt x="627" y="1384"/>
                  </a:lnTo>
                  <a:lnTo>
                    <a:pt x="564" y="1430"/>
                  </a:lnTo>
                  <a:lnTo>
                    <a:pt x="499" y="1474"/>
                  </a:lnTo>
                  <a:lnTo>
                    <a:pt x="434" y="1518"/>
                  </a:lnTo>
                  <a:lnTo>
                    <a:pt x="364" y="1560"/>
                  </a:lnTo>
                  <a:lnTo>
                    <a:pt x="295" y="1603"/>
                  </a:lnTo>
                  <a:lnTo>
                    <a:pt x="272" y="1614"/>
                  </a:lnTo>
                  <a:lnTo>
                    <a:pt x="249" y="1628"/>
                  </a:lnTo>
                  <a:lnTo>
                    <a:pt x="226" y="1637"/>
                  </a:lnTo>
                  <a:lnTo>
                    <a:pt x="205" y="1649"/>
                  </a:lnTo>
                  <a:lnTo>
                    <a:pt x="186" y="1656"/>
                  </a:lnTo>
                  <a:lnTo>
                    <a:pt x="167" y="1666"/>
                  </a:lnTo>
                  <a:lnTo>
                    <a:pt x="149" y="1674"/>
                  </a:lnTo>
                  <a:lnTo>
                    <a:pt x="134" y="1679"/>
                  </a:lnTo>
                  <a:lnTo>
                    <a:pt x="117" y="1685"/>
                  </a:lnTo>
                  <a:lnTo>
                    <a:pt x="103" y="1691"/>
                  </a:lnTo>
                  <a:lnTo>
                    <a:pt x="90" y="1695"/>
                  </a:lnTo>
                  <a:lnTo>
                    <a:pt x="78" y="1699"/>
                  </a:lnTo>
                  <a:lnTo>
                    <a:pt x="67" y="1701"/>
                  </a:lnTo>
                  <a:lnTo>
                    <a:pt x="55" y="1702"/>
                  </a:lnTo>
                  <a:lnTo>
                    <a:pt x="48" y="1704"/>
                  </a:lnTo>
                  <a:lnTo>
                    <a:pt x="40" y="1704"/>
                  </a:lnTo>
                  <a:lnTo>
                    <a:pt x="29" y="1704"/>
                  </a:lnTo>
                  <a:lnTo>
                    <a:pt x="21" y="1702"/>
                  </a:lnTo>
                  <a:lnTo>
                    <a:pt x="13" y="1701"/>
                  </a:lnTo>
                  <a:lnTo>
                    <a:pt x="9" y="1699"/>
                  </a:lnTo>
                  <a:lnTo>
                    <a:pt x="4" y="1697"/>
                  </a:lnTo>
                  <a:lnTo>
                    <a:pt x="2" y="1693"/>
                  </a:lnTo>
                  <a:lnTo>
                    <a:pt x="0" y="1689"/>
                  </a:lnTo>
                  <a:lnTo>
                    <a:pt x="0" y="1685"/>
                  </a:lnTo>
                  <a:lnTo>
                    <a:pt x="0" y="1679"/>
                  </a:lnTo>
                  <a:lnTo>
                    <a:pt x="2" y="1676"/>
                  </a:lnTo>
                  <a:lnTo>
                    <a:pt x="5" y="1670"/>
                  </a:lnTo>
                  <a:lnTo>
                    <a:pt x="11" y="1664"/>
                  </a:lnTo>
                  <a:lnTo>
                    <a:pt x="19" y="1658"/>
                  </a:lnTo>
                  <a:lnTo>
                    <a:pt x="27" y="1653"/>
                  </a:lnTo>
                  <a:lnTo>
                    <a:pt x="34" y="1647"/>
                  </a:lnTo>
                  <a:lnTo>
                    <a:pt x="46" y="1641"/>
                  </a:lnTo>
                  <a:lnTo>
                    <a:pt x="107" y="1583"/>
                  </a:lnTo>
                  <a:lnTo>
                    <a:pt x="169" y="1526"/>
                  </a:lnTo>
                  <a:lnTo>
                    <a:pt x="201" y="1497"/>
                  </a:lnTo>
                  <a:lnTo>
                    <a:pt x="232" y="1466"/>
                  </a:lnTo>
                  <a:lnTo>
                    <a:pt x="265" y="1436"/>
                  </a:lnTo>
                  <a:lnTo>
                    <a:pt x="295" y="1405"/>
                  </a:lnTo>
                  <a:lnTo>
                    <a:pt x="328" y="1372"/>
                  </a:lnTo>
                  <a:lnTo>
                    <a:pt x="359" y="1342"/>
                  </a:lnTo>
                  <a:lnTo>
                    <a:pt x="389" y="1307"/>
                  </a:lnTo>
                  <a:lnTo>
                    <a:pt x="422" y="1274"/>
                  </a:lnTo>
                  <a:lnTo>
                    <a:pt x="453" y="1240"/>
                  </a:lnTo>
                  <a:lnTo>
                    <a:pt x="483" y="1203"/>
                  </a:lnTo>
                  <a:lnTo>
                    <a:pt x="514" y="1169"/>
                  </a:lnTo>
                  <a:lnTo>
                    <a:pt x="545" y="1132"/>
                  </a:lnTo>
                  <a:lnTo>
                    <a:pt x="603" y="1061"/>
                  </a:lnTo>
                  <a:lnTo>
                    <a:pt x="656" y="988"/>
                  </a:lnTo>
                  <a:lnTo>
                    <a:pt x="712" y="915"/>
                  </a:lnTo>
                  <a:lnTo>
                    <a:pt x="737" y="877"/>
                  </a:lnTo>
                  <a:lnTo>
                    <a:pt x="764" y="839"/>
                  </a:lnTo>
                  <a:lnTo>
                    <a:pt x="791" y="800"/>
                  </a:lnTo>
                  <a:lnTo>
                    <a:pt x="816" y="762"/>
                  </a:lnTo>
                  <a:lnTo>
                    <a:pt x="841" y="722"/>
                  </a:lnTo>
                  <a:lnTo>
                    <a:pt x="866" y="681"/>
                  </a:lnTo>
                  <a:lnTo>
                    <a:pt x="890" y="641"/>
                  </a:lnTo>
                  <a:lnTo>
                    <a:pt x="913" y="599"/>
                  </a:lnTo>
                  <a:lnTo>
                    <a:pt x="937" y="556"/>
                  </a:lnTo>
                  <a:lnTo>
                    <a:pt x="961" y="514"/>
                  </a:lnTo>
                  <a:lnTo>
                    <a:pt x="973" y="487"/>
                  </a:lnTo>
                  <a:lnTo>
                    <a:pt x="986" y="462"/>
                  </a:lnTo>
                  <a:lnTo>
                    <a:pt x="998" y="436"/>
                  </a:lnTo>
                  <a:lnTo>
                    <a:pt x="1009" y="411"/>
                  </a:lnTo>
                  <a:lnTo>
                    <a:pt x="1019" y="386"/>
                  </a:lnTo>
                  <a:lnTo>
                    <a:pt x="1029" y="359"/>
                  </a:lnTo>
                  <a:lnTo>
                    <a:pt x="1036" y="334"/>
                  </a:lnTo>
                  <a:lnTo>
                    <a:pt x="1044" y="309"/>
                  </a:lnTo>
                  <a:lnTo>
                    <a:pt x="1052" y="286"/>
                  </a:lnTo>
                  <a:lnTo>
                    <a:pt x="1057" y="261"/>
                  </a:lnTo>
                  <a:lnTo>
                    <a:pt x="1063" y="236"/>
                  </a:lnTo>
                  <a:lnTo>
                    <a:pt x="1067" y="213"/>
                  </a:lnTo>
                  <a:lnTo>
                    <a:pt x="1071" y="190"/>
                  </a:lnTo>
                  <a:lnTo>
                    <a:pt x="1073" y="165"/>
                  </a:lnTo>
                  <a:lnTo>
                    <a:pt x="1075" y="142"/>
                  </a:lnTo>
                  <a:lnTo>
                    <a:pt x="1075" y="121"/>
                  </a:lnTo>
                  <a:lnTo>
                    <a:pt x="1075" y="105"/>
                  </a:lnTo>
                  <a:lnTo>
                    <a:pt x="1075" y="90"/>
                  </a:lnTo>
                  <a:lnTo>
                    <a:pt x="1077" y="78"/>
                  </a:lnTo>
                  <a:lnTo>
                    <a:pt x="1079" y="67"/>
                  </a:lnTo>
                  <a:lnTo>
                    <a:pt x="1081" y="55"/>
                  </a:lnTo>
                  <a:lnTo>
                    <a:pt x="1084" y="46"/>
                  </a:lnTo>
                  <a:lnTo>
                    <a:pt x="1088" y="36"/>
                  </a:lnTo>
                  <a:lnTo>
                    <a:pt x="1092" y="29"/>
                  </a:lnTo>
                  <a:lnTo>
                    <a:pt x="1098" y="21"/>
                  </a:lnTo>
                  <a:lnTo>
                    <a:pt x="1104" y="15"/>
                  </a:lnTo>
                  <a:lnTo>
                    <a:pt x="1109" y="9"/>
                  </a:lnTo>
                  <a:lnTo>
                    <a:pt x="1115" y="6"/>
                  </a:lnTo>
                  <a:lnTo>
                    <a:pt x="1123" y="4"/>
                  </a:lnTo>
                  <a:lnTo>
                    <a:pt x="1130" y="0"/>
                  </a:lnTo>
                  <a:lnTo>
                    <a:pt x="1140" y="0"/>
                  </a:lnTo>
                  <a:lnTo>
                    <a:pt x="115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4" name="Freeform 25"/>
            <p:cNvSpPr>
              <a:spLocks/>
            </p:cNvSpPr>
            <p:nvPr/>
          </p:nvSpPr>
          <p:spPr bwMode="auto">
            <a:xfrm>
              <a:off x="2518141" y="2139526"/>
              <a:ext cx="664447" cy="643460"/>
            </a:xfrm>
            <a:custGeom>
              <a:avLst/>
              <a:gdLst>
                <a:gd name="T0" fmla="*/ 1014363442 w 2040"/>
                <a:gd name="T1" fmla="*/ 1262421 h 2188"/>
                <a:gd name="T2" fmla="*/ 1045864990 w 2040"/>
                <a:gd name="T3" fmla="*/ 8205341 h 2188"/>
                <a:gd name="T4" fmla="*/ 1089337874 w 2040"/>
                <a:gd name="T5" fmla="*/ 22722785 h 2188"/>
                <a:gd name="T6" fmla="*/ 1145411535 w 2040"/>
                <a:gd name="T7" fmla="*/ 44814756 h 2188"/>
                <a:gd name="T8" fmla="*/ 1202114640 w 2040"/>
                <a:gd name="T9" fmla="*/ 75112071 h 2188"/>
                <a:gd name="T10" fmla="*/ 1245587524 w 2040"/>
                <a:gd name="T11" fmla="*/ 109195867 h 2188"/>
                <a:gd name="T12" fmla="*/ 1273309236 w 2040"/>
                <a:gd name="T13" fmla="*/ 143911245 h 2188"/>
                <a:gd name="T14" fmla="*/ 1285279777 w 2040"/>
                <a:gd name="T15" fmla="*/ 183045493 h 2188"/>
                <a:gd name="T16" fmla="*/ 1284020096 w 2040"/>
                <a:gd name="T17" fmla="*/ 212080424 h 2188"/>
                <a:gd name="T18" fmla="*/ 1274568917 w 2040"/>
                <a:gd name="T19" fmla="*/ 238590465 h 2188"/>
                <a:gd name="T20" fmla="*/ 1258818539 w 2040"/>
                <a:gd name="T21" fmla="*/ 263838085 h 2188"/>
                <a:gd name="T22" fmla="*/ 1236137139 w 2040"/>
                <a:gd name="T23" fmla="*/ 287191677 h 2188"/>
                <a:gd name="T24" fmla="*/ 1183843314 w 2040"/>
                <a:gd name="T25" fmla="*/ 329481579 h 2188"/>
                <a:gd name="T26" fmla="*/ 1120839422 w 2040"/>
                <a:gd name="T27" fmla="*/ 390076185 h 2188"/>
                <a:gd name="T28" fmla="*/ 1057206088 w 2040"/>
                <a:gd name="T29" fmla="*/ 463925115 h 2188"/>
                <a:gd name="T30" fmla="*/ 990421566 w 2040"/>
                <a:gd name="T31" fmla="*/ 549767341 h 2188"/>
                <a:gd name="T32" fmla="*/ 882685111 w 2040"/>
                <a:gd name="T33" fmla="*/ 689260461 h 2188"/>
                <a:gd name="T34" fmla="*/ 756677130 w 2040"/>
                <a:gd name="T35" fmla="*/ 832540843 h 2188"/>
                <a:gd name="T36" fmla="*/ 627518954 w 2040"/>
                <a:gd name="T37" fmla="*/ 961934796 h 2188"/>
                <a:gd name="T38" fmla="*/ 494580943 w 2040"/>
                <a:gd name="T39" fmla="*/ 1079336745 h 2188"/>
                <a:gd name="T40" fmla="*/ 397554454 w 2040"/>
                <a:gd name="T41" fmla="*/ 1167072204 h 2188"/>
                <a:gd name="T42" fmla="*/ 316909473 w 2040"/>
                <a:gd name="T43" fmla="*/ 1232084885 h 2188"/>
                <a:gd name="T44" fmla="*/ 243195516 w 2040"/>
                <a:gd name="T45" fmla="*/ 1283210938 h 2188"/>
                <a:gd name="T46" fmla="*/ 176410945 w 2040"/>
                <a:gd name="T47" fmla="*/ 1317927111 h 2188"/>
                <a:gd name="T48" fmla="*/ 131678381 w 2040"/>
                <a:gd name="T49" fmla="*/ 1343805544 h 2188"/>
                <a:gd name="T50" fmla="*/ 98916332 w 2040"/>
                <a:gd name="T51" fmla="*/ 1362110247 h 2188"/>
                <a:gd name="T52" fmla="*/ 69934146 w 2040"/>
                <a:gd name="T53" fmla="*/ 1375365267 h 2188"/>
                <a:gd name="T54" fmla="*/ 47252732 w 2040"/>
                <a:gd name="T55" fmla="*/ 1379783342 h 2188"/>
                <a:gd name="T56" fmla="*/ 27721725 w 2040"/>
                <a:gd name="T57" fmla="*/ 1379783342 h 2188"/>
                <a:gd name="T58" fmla="*/ 13231022 w 2040"/>
                <a:gd name="T59" fmla="*/ 1375365267 h 2188"/>
                <a:gd name="T60" fmla="*/ 3780632 w 2040"/>
                <a:gd name="T61" fmla="*/ 1367790743 h 2188"/>
                <a:gd name="T62" fmla="*/ 0 w 2040"/>
                <a:gd name="T63" fmla="*/ 1355798143 h 2188"/>
                <a:gd name="T64" fmla="*/ 187121805 w 2040"/>
                <a:gd name="T65" fmla="*/ 1180327225 h 2188"/>
                <a:gd name="T66" fmla="*/ 305569170 w 2040"/>
                <a:gd name="T67" fmla="*/ 1059138013 h 2188"/>
                <a:gd name="T68" fmla="*/ 420866191 w 2040"/>
                <a:gd name="T69" fmla="*/ 932899914 h 2188"/>
                <a:gd name="T70" fmla="*/ 546243736 w 2040"/>
                <a:gd name="T71" fmla="*/ 785201258 h 2188"/>
                <a:gd name="T72" fmla="*/ 659021297 w 2040"/>
                <a:gd name="T73" fmla="*/ 648232979 h 2188"/>
                <a:gd name="T74" fmla="*/ 716984877 w 2040"/>
                <a:gd name="T75" fmla="*/ 571859306 h 2188"/>
                <a:gd name="T76" fmla="*/ 770537589 w 2040"/>
                <a:gd name="T77" fmla="*/ 498009680 h 2188"/>
                <a:gd name="T78" fmla="*/ 817160865 w 2040"/>
                <a:gd name="T79" fmla="*/ 425422475 h 2188"/>
                <a:gd name="T80" fmla="*/ 861263391 w 2040"/>
                <a:gd name="T81" fmla="*/ 354729199 h 2188"/>
                <a:gd name="T82" fmla="*/ 897175807 w 2040"/>
                <a:gd name="T83" fmla="*/ 285929256 h 2188"/>
                <a:gd name="T84" fmla="*/ 922377364 w 2040"/>
                <a:gd name="T85" fmla="*/ 237328044 h 2188"/>
                <a:gd name="T86" fmla="*/ 938128535 w 2040"/>
                <a:gd name="T87" fmla="*/ 186832755 h 2188"/>
                <a:gd name="T88" fmla="*/ 948209157 w 2040"/>
                <a:gd name="T89" fmla="*/ 124975729 h 2188"/>
                <a:gd name="T90" fmla="*/ 952619231 w 2040"/>
                <a:gd name="T91" fmla="*/ 51757673 h 2188"/>
                <a:gd name="T92" fmla="*/ 953879706 w 2040"/>
                <a:gd name="T93" fmla="*/ 21460364 h 2188"/>
                <a:gd name="T94" fmla="*/ 961440173 w 2040"/>
                <a:gd name="T95" fmla="*/ 9467761 h 2188"/>
                <a:gd name="T96" fmla="*/ 973410714 w 2040"/>
                <a:gd name="T97" fmla="*/ 2524842 h 2188"/>
                <a:gd name="T98" fmla="*/ 992941722 w 2040"/>
                <a:gd name="T99" fmla="*/ 0 h 21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40"/>
                <a:gd name="T151" fmla="*/ 0 h 2188"/>
                <a:gd name="T152" fmla="*/ 2040 w 2040"/>
                <a:gd name="T153" fmla="*/ 2188 h 21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40" h="2188">
                  <a:moveTo>
                    <a:pt x="1585" y="0"/>
                  </a:moveTo>
                  <a:lnTo>
                    <a:pt x="1593" y="0"/>
                  </a:lnTo>
                  <a:lnTo>
                    <a:pt x="1601" y="0"/>
                  </a:lnTo>
                  <a:lnTo>
                    <a:pt x="1610" y="2"/>
                  </a:lnTo>
                  <a:lnTo>
                    <a:pt x="1622" y="4"/>
                  </a:lnTo>
                  <a:lnTo>
                    <a:pt x="1633" y="6"/>
                  </a:lnTo>
                  <a:lnTo>
                    <a:pt x="1647" y="10"/>
                  </a:lnTo>
                  <a:lnTo>
                    <a:pt x="1660" y="13"/>
                  </a:lnTo>
                  <a:lnTo>
                    <a:pt x="1676" y="19"/>
                  </a:lnTo>
                  <a:lnTo>
                    <a:pt x="1693" y="25"/>
                  </a:lnTo>
                  <a:lnTo>
                    <a:pt x="1710" y="31"/>
                  </a:lnTo>
                  <a:lnTo>
                    <a:pt x="1729" y="36"/>
                  </a:lnTo>
                  <a:lnTo>
                    <a:pt x="1749" y="44"/>
                  </a:lnTo>
                  <a:lnTo>
                    <a:pt x="1770" y="52"/>
                  </a:lnTo>
                  <a:lnTo>
                    <a:pt x="1793" y="61"/>
                  </a:lnTo>
                  <a:lnTo>
                    <a:pt x="1818" y="71"/>
                  </a:lnTo>
                  <a:lnTo>
                    <a:pt x="1843" y="82"/>
                  </a:lnTo>
                  <a:lnTo>
                    <a:pt x="1866" y="94"/>
                  </a:lnTo>
                  <a:lnTo>
                    <a:pt x="1889" y="107"/>
                  </a:lnTo>
                  <a:lnTo>
                    <a:pt x="1908" y="119"/>
                  </a:lnTo>
                  <a:lnTo>
                    <a:pt x="1927" y="132"/>
                  </a:lnTo>
                  <a:lnTo>
                    <a:pt x="1946" y="146"/>
                  </a:lnTo>
                  <a:lnTo>
                    <a:pt x="1962" y="159"/>
                  </a:lnTo>
                  <a:lnTo>
                    <a:pt x="1977" y="173"/>
                  </a:lnTo>
                  <a:lnTo>
                    <a:pt x="1990" y="186"/>
                  </a:lnTo>
                  <a:lnTo>
                    <a:pt x="2002" y="201"/>
                  </a:lnTo>
                  <a:lnTo>
                    <a:pt x="2012" y="215"/>
                  </a:lnTo>
                  <a:lnTo>
                    <a:pt x="2021" y="228"/>
                  </a:lnTo>
                  <a:lnTo>
                    <a:pt x="2029" y="244"/>
                  </a:lnTo>
                  <a:lnTo>
                    <a:pt x="2035" y="259"/>
                  </a:lnTo>
                  <a:lnTo>
                    <a:pt x="2038" y="274"/>
                  </a:lnTo>
                  <a:lnTo>
                    <a:pt x="2040" y="290"/>
                  </a:lnTo>
                  <a:lnTo>
                    <a:pt x="2040" y="305"/>
                  </a:lnTo>
                  <a:lnTo>
                    <a:pt x="2040" y="315"/>
                  </a:lnTo>
                  <a:lnTo>
                    <a:pt x="2040" y="326"/>
                  </a:lnTo>
                  <a:lnTo>
                    <a:pt x="2038" y="336"/>
                  </a:lnTo>
                  <a:lnTo>
                    <a:pt x="2035" y="347"/>
                  </a:lnTo>
                  <a:lnTo>
                    <a:pt x="2033" y="357"/>
                  </a:lnTo>
                  <a:lnTo>
                    <a:pt x="2029" y="368"/>
                  </a:lnTo>
                  <a:lnTo>
                    <a:pt x="2023" y="378"/>
                  </a:lnTo>
                  <a:lnTo>
                    <a:pt x="2019" y="388"/>
                  </a:lnTo>
                  <a:lnTo>
                    <a:pt x="2013" y="399"/>
                  </a:lnTo>
                  <a:lnTo>
                    <a:pt x="2006" y="409"/>
                  </a:lnTo>
                  <a:lnTo>
                    <a:pt x="1998" y="418"/>
                  </a:lnTo>
                  <a:lnTo>
                    <a:pt x="1990" y="428"/>
                  </a:lnTo>
                  <a:lnTo>
                    <a:pt x="1981" y="438"/>
                  </a:lnTo>
                  <a:lnTo>
                    <a:pt x="1971" y="445"/>
                  </a:lnTo>
                  <a:lnTo>
                    <a:pt x="1962" y="455"/>
                  </a:lnTo>
                  <a:lnTo>
                    <a:pt x="1950" y="464"/>
                  </a:lnTo>
                  <a:lnTo>
                    <a:pt x="1927" y="482"/>
                  </a:lnTo>
                  <a:lnTo>
                    <a:pt x="1902" y="503"/>
                  </a:lnTo>
                  <a:lnTo>
                    <a:pt x="1879" y="522"/>
                  </a:lnTo>
                  <a:lnTo>
                    <a:pt x="1854" y="545"/>
                  </a:lnTo>
                  <a:lnTo>
                    <a:pt x="1829" y="568"/>
                  </a:lnTo>
                  <a:lnTo>
                    <a:pt x="1804" y="593"/>
                  </a:lnTo>
                  <a:lnTo>
                    <a:pt x="1779" y="618"/>
                  </a:lnTo>
                  <a:lnTo>
                    <a:pt x="1754" y="645"/>
                  </a:lnTo>
                  <a:lnTo>
                    <a:pt x="1729" y="674"/>
                  </a:lnTo>
                  <a:lnTo>
                    <a:pt x="1702" y="702"/>
                  </a:lnTo>
                  <a:lnTo>
                    <a:pt x="1678" y="735"/>
                  </a:lnTo>
                  <a:lnTo>
                    <a:pt x="1651" y="766"/>
                  </a:lnTo>
                  <a:lnTo>
                    <a:pt x="1626" y="800"/>
                  </a:lnTo>
                  <a:lnTo>
                    <a:pt x="1599" y="835"/>
                  </a:lnTo>
                  <a:lnTo>
                    <a:pt x="1572" y="871"/>
                  </a:lnTo>
                  <a:lnTo>
                    <a:pt x="1547" y="910"/>
                  </a:lnTo>
                  <a:lnTo>
                    <a:pt x="1499" y="971"/>
                  </a:lnTo>
                  <a:lnTo>
                    <a:pt x="1451" y="1033"/>
                  </a:lnTo>
                  <a:lnTo>
                    <a:pt x="1401" y="1092"/>
                  </a:lnTo>
                  <a:lnTo>
                    <a:pt x="1353" y="1152"/>
                  </a:lnTo>
                  <a:lnTo>
                    <a:pt x="1303" y="1209"/>
                  </a:lnTo>
                  <a:lnTo>
                    <a:pt x="1251" y="1265"/>
                  </a:lnTo>
                  <a:lnTo>
                    <a:pt x="1201" y="1319"/>
                  </a:lnTo>
                  <a:lnTo>
                    <a:pt x="1150" y="1372"/>
                  </a:lnTo>
                  <a:lnTo>
                    <a:pt x="1100" y="1424"/>
                  </a:lnTo>
                  <a:lnTo>
                    <a:pt x="1048" y="1474"/>
                  </a:lnTo>
                  <a:lnTo>
                    <a:pt x="996" y="1524"/>
                  </a:lnTo>
                  <a:lnTo>
                    <a:pt x="944" y="1572"/>
                  </a:lnTo>
                  <a:lnTo>
                    <a:pt x="890" y="1620"/>
                  </a:lnTo>
                  <a:lnTo>
                    <a:pt x="839" y="1666"/>
                  </a:lnTo>
                  <a:lnTo>
                    <a:pt x="785" y="1710"/>
                  </a:lnTo>
                  <a:lnTo>
                    <a:pt x="733" y="1754"/>
                  </a:lnTo>
                  <a:lnTo>
                    <a:pt x="699" y="1787"/>
                  </a:lnTo>
                  <a:lnTo>
                    <a:pt x="664" y="1820"/>
                  </a:lnTo>
                  <a:lnTo>
                    <a:pt x="631" y="1849"/>
                  </a:lnTo>
                  <a:lnTo>
                    <a:pt x="599" y="1877"/>
                  </a:lnTo>
                  <a:lnTo>
                    <a:pt x="566" y="1904"/>
                  </a:lnTo>
                  <a:lnTo>
                    <a:pt x="533" y="1929"/>
                  </a:lnTo>
                  <a:lnTo>
                    <a:pt x="503" y="1952"/>
                  </a:lnTo>
                  <a:lnTo>
                    <a:pt x="474" y="1975"/>
                  </a:lnTo>
                  <a:lnTo>
                    <a:pt x="443" y="1994"/>
                  </a:lnTo>
                  <a:lnTo>
                    <a:pt x="414" y="2014"/>
                  </a:lnTo>
                  <a:lnTo>
                    <a:pt x="386" y="2033"/>
                  </a:lnTo>
                  <a:lnTo>
                    <a:pt x="359" y="2048"/>
                  </a:lnTo>
                  <a:lnTo>
                    <a:pt x="332" y="2064"/>
                  </a:lnTo>
                  <a:lnTo>
                    <a:pt x="305" y="2077"/>
                  </a:lnTo>
                  <a:lnTo>
                    <a:pt x="280" y="2088"/>
                  </a:lnTo>
                  <a:lnTo>
                    <a:pt x="255" y="2098"/>
                  </a:lnTo>
                  <a:lnTo>
                    <a:pt x="240" y="2110"/>
                  </a:lnTo>
                  <a:lnTo>
                    <a:pt x="224" y="2119"/>
                  </a:lnTo>
                  <a:lnTo>
                    <a:pt x="209" y="2129"/>
                  </a:lnTo>
                  <a:lnTo>
                    <a:pt x="196" y="2136"/>
                  </a:lnTo>
                  <a:lnTo>
                    <a:pt x="182" y="2144"/>
                  </a:lnTo>
                  <a:lnTo>
                    <a:pt x="169" y="2152"/>
                  </a:lnTo>
                  <a:lnTo>
                    <a:pt x="157" y="2158"/>
                  </a:lnTo>
                  <a:lnTo>
                    <a:pt x="144" y="2165"/>
                  </a:lnTo>
                  <a:lnTo>
                    <a:pt x="132" y="2169"/>
                  </a:lnTo>
                  <a:lnTo>
                    <a:pt x="123" y="2175"/>
                  </a:lnTo>
                  <a:lnTo>
                    <a:pt x="111" y="2179"/>
                  </a:lnTo>
                  <a:lnTo>
                    <a:pt x="102" y="2183"/>
                  </a:lnTo>
                  <a:lnTo>
                    <a:pt x="92" y="2184"/>
                  </a:lnTo>
                  <a:lnTo>
                    <a:pt x="84" y="2186"/>
                  </a:lnTo>
                  <a:lnTo>
                    <a:pt x="75" y="2186"/>
                  </a:lnTo>
                  <a:lnTo>
                    <a:pt x="67" y="2188"/>
                  </a:lnTo>
                  <a:lnTo>
                    <a:pt x="59" y="2186"/>
                  </a:lnTo>
                  <a:lnTo>
                    <a:pt x="52" y="2186"/>
                  </a:lnTo>
                  <a:lnTo>
                    <a:pt x="44" y="2186"/>
                  </a:lnTo>
                  <a:lnTo>
                    <a:pt x="38" y="2184"/>
                  </a:lnTo>
                  <a:lnTo>
                    <a:pt x="30" y="2184"/>
                  </a:lnTo>
                  <a:lnTo>
                    <a:pt x="27" y="2183"/>
                  </a:lnTo>
                  <a:lnTo>
                    <a:pt x="21" y="2179"/>
                  </a:lnTo>
                  <a:lnTo>
                    <a:pt x="15" y="2177"/>
                  </a:lnTo>
                  <a:lnTo>
                    <a:pt x="11" y="2175"/>
                  </a:lnTo>
                  <a:lnTo>
                    <a:pt x="9" y="2171"/>
                  </a:lnTo>
                  <a:lnTo>
                    <a:pt x="6" y="2167"/>
                  </a:lnTo>
                  <a:lnTo>
                    <a:pt x="4" y="2163"/>
                  </a:lnTo>
                  <a:lnTo>
                    <a:pt x="2" y="2159"/>
                  </a:lnTo>
                  <a:lnTo>
                    <a:pt x="0" y="2154"/>
                  </a:lnTo>
                  <a:lnTo>
                    <a:pt x="0" y="2148"/>
                  </a:lnTo>
                  <a:lnTo>
                    <a:pt x="0" y="2142"/>
                  </a:lnTo>
                  <a:lnTo>
                    <a:pt x="100" y="2052"/>
                  </a:lnTo>
                  <a:lnTo>
                    <a:pt x="199" y="1962"/>
                  </a:lnTo>
                  <a:lnTo>
                    <a:pt x="297" y="1870"/>
                  </a:lnTo>
                  <a:lnTo>
                    <a:pt x="345" y="1822"/>
                  </a:lnTo>
                  <a:lnTo>
                    <a:pt x="393" y="1774"/>
                  </a:lnTo>
                  <a:lnTo>
                    <a:pt x="439" y="1726"/>
                  </a:lnTo>
                  <a:lnTo>
                    <a:pt x="485" y="1678"/>
                  </a:lnTo>
                  <a:lnTo>
                    <a:pt x="533" y="1628"/>
                  </a:lnTo>
                  <a:lnTo>
                    <a:pt x="578" y="1580"/>
                  </a:lnTo>
                  <a:lnTo>
                    <a:pt x="624" y="1528"/>
                  </a:lnTo>
                  <a:lnTo>
                    <a:pt x="668" y="1478"/>
                  </a:lnTo>
                  <a:lnTo>
                    <a:pt x="712" y="1426"/>
                  </a:lnTo>
                  <a:lnTo>
                    <a:pt x="756" y="1372"/>
                  </a:lnTo>
                  <a:lnTo>
                    <a:pt x="812" y="1309"/>
                  </a:lnTo>
                  <a:lnTo>
                    <a:pt x="867" y="1244"/>
                  </a:lnTo>
                  <a:lnTo>
                    <a:pt x="921" y="1182"/>
                  </a:lnTo>
                  <a:lnTo>
                    <a:pt x="973" y="1119"/>
                  </a:lnTo>
                  <a:lnTo>
                    <a:pt x="1023" y="1058"/>
                  </a:lnTo>
                  <a:lnTo>
                    <a:pt x="1046" y="1027"/>
                  </a:lnTo>
                  <a:lnTo>
                    <a:pt x="1071" y="996"/>
                  </a:lnTo>
                  <a:lnTo>
                    <a:pt x="1094" y="965"/>
                  </a:lnTo>
                  <a:lnTo>
                    <a:pt x="1117" y="937"/>
                  </a:lnTo>
                  <a:lnTo>
                    <a:pt x="1138" y="906"/>
                  </a:lnTo>
                  <a:lnTo>
                    <a:pt x="1161" y="877"/>
                  </a:lnTo>
                  <a:lnTo>
                    <a:pt x="1182" y="848"/>
                  </a:lnTo>
                  <a:lnTo>
                    <a:pt x="1201" y="818"/>
                  </a:lnTo>
                  <a:lnTo>
                    <a:pt x="1223" y="789"/>
                  </a:lnTo>
                  <a:lnTo>
                    <a:pt x="1242" y="760"/>
                  </a:lnTo>
                  <a:lnTo>
                    <a:pt x="1261" y="731"/>
                  </a:lnTo>
                  <a:lnTo>
                    <a:pt x="1280" y="702"/>
                  </a:lnTo>
                  <a:lnTo>
                    <a:pt x="1297" y="674"/>
                  </a:lnTo>
                  <a:lnTo>
                    <a:pt x="1317" y="645"/>
                  </a:lnTo>
                  <a:lnTo>
                    <a:pt x="1332" y="618"/>
                  </a:lnTo>
                  <a:lnTo>
                    <a:pt x="1349" y="589"/>
                  </a:lnTo>
                  <a:lnTo>
                    <a:pt x="1367" y="562"/>
                  </a:lnTo>
                  <a:lnTo>
                    <a:pt x="1382" y="534"/>
                  </a:lnTo>
                  <a:lnTo>
                    <a:pt x="1395" y="507"/>
                  </a:lnTo>
                  <a:lnTo>
                    <a:pt x="1411" y="480"/>
                  </a:lnTo>
                  <a:lnTo>
                    <a:pt x="1424" y="453"/>
                  </a:lnTo>
                  <a:lnTo>
                    <a:pt x="1438" y="426"/>
                  </a:lnTo>
                  <a:lnTo>
                    <a:pt x="1447" y="411"/>
                  </a:lnTo>
                  <a:lnTo>
                    <a:pt x="1455" y="393"/>
                  </a:lnTo>
                  <a:lnTo>
                    <a:pt x="1464" y="376"/>
                  </a:lnTo>
                  <a:lnTo>
                    <a:pt x="1470" y="359"/>
                  </a:lnTo>
                  <a:lnTo>
                    <a:pt x="1478" y="338"/>
                  </a:lnTo>
                  <a:lnTo>
                    <a:pt x="1484" y="319"/>
                  </a:lnTo>
                  <a:lnTo>
                    <a:pt x="1489" y="296"/>
                  </a:lnTo>
                  <a:lnTo>
                    <a:pt x="1493" y="272"/>
                  </a:lnTo>
                  <a:lnTo>
                    <a:pt x="1499" y="249"/>
                  </a:lnTo>
                  <a:lnTo>
                    <a:pt x="1503" y="225"/>
                  </a:lnTo>
                  <a:lnTo>
                    <a:pt x="1505" y="198"/>
                  </a:lnTo>
                  <a:lnTo>
                    <a:pt x="1507" y="171"/>
                  </a:lnTo>
                  <a:lnTo>
                    <a:pt x="1509" y="142"/>
                  </a:lnTo>
                  <a:lnTo>
                    <a:pt x="1511" y="113"/>
                  </a:lnTo>
                  <a:lnTo>
                    <a:pt x="1512" y="82"/>
                  </a:lnTo>
                  <a:lnTo>
                    <a:pt x="1512" y="50"/>
                  </a:lnTo>
                  <a:lnTo>
                    <a:pt x="1512" y="44"/>
                  </a:lnTo>
                  <a:lnTo>
                    <a:pt x="1512" y="38"/>
                  </a:lnTo>
                  <a:lnTo>
                    <a:pt x="1514" y="34"/>
                  </a:lnTo>
                  <a:lnTo>
                    <a:pt x="1516" y="29"/>
                  </a:lnTo>
                  <a:lnTo>
                    <a:pt x="1518" y="25"/>
                  </a:lnTo>
                  <a:lnTo>
                    <a:pt x="1522" y="19"/>
                  </a:lnTo>
                  <a:lnTo>
                    <a:pt x="1526" y="15"/>
                  </a:lnTo>
                  <a:lnTo>
                    <a:pt x="1530" y="13"/>
                  </a:lnTo>
                  <a:lnTo>
                    <a:pt x="1535" y="10"/>
                  </a:lnTo>
                  <a:lnTo>
                    <a:pt x="1539" y="8"/>
                  </a:lnTo>
                  <a:lnTo>
                    <a:pt x="1545" y="4"/>
                  </a:lnTo>
                  <a:lnTo>
                    <a:pt x="1553" y="2"/>
                  </a:lnTo>
                  <a:lnTo>
                    <a:pt x="1560" y="2"/>
                  </a:lnTo>
                  <a:lnTo>
                    <a:pt x="1568" y="0"/>
                  </a:lnTo>
                  <a:lnTo>
                    <a:pt x="1576" y="0"/>
                  </a:lnTo>
                  <a:lnTo>
                    <a:pt x="158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5" name="Freeform 26"/>
            <p:cNvSpPr>
              <a:spLocks/>
            </p:cNvSpPr>
            <p:nvPr/>
          </p:nvSpPr>
          <p:spPr bwMode="auto">
            <a:xfrm>
              <a:off x="2888147" y="2408663"/>
              <a:ext cx="176534" cy="792719"/>
            </a:xfrm>
            <a:custGeom>
              <a:avLst/>
              <a:gdLst>
                <a:gd name="T0" fmla="*/ 127267338 w 542"/>
                <a:gd name="T1" fmla="*/ 3152355 h 2697"/>
                <a:gd name="T2" fmla="*/ 151209181 w 542"/>
                <a:gd name="T3" fmla="*/ 22698543 h 2697"/>
                <a:gd name="T4" fmla="*/ 182710686 w 542"/>
                <a:gd name="T5" fmla="*/ 56745573 h 2697"/>
                <a:gd name="T6" fmla="*/ 222402934 w 542"/>
                <a:gd name="T7" fmla="*/ 105294232 h 2697"/>
                <a:gd name="T8" fmla="*/ 269656383 w 542"/>
                <a:gd name="T9" fmla="*/ 172758579 h 2697"/>
                <a:gd name="T10" fmla="*/ 306198193 w 542"/>
                <a:gd name="T11" fmla="*/ 233287002 h 2697"/>
                <a:gd name="T12" fmla="*/ 330140036 w 542"/>
                <a:gd name="T13" fmla="*/ 281836430 h 2697"/>
                <a:gd name="T14" fmla="*/ 340220644 w 542"/>
                <a:gd name="T15" fmla="*/ 317144383 h 2697"/>
                <a:gd name="T16" fmla="*/ 340220644 w 542"/>
                <a:gd name="T17" fmla="*/ 332276477 h 2697"/>
                <a:gd name="T18" fmla="*/ 336440019 w 542"/>
                <a:gd name="T19" fmla="*/ 349299983 h 2697"/>
                <a:gd name="T20" fmla="*/ 330140036 w 542"/>
                <a:gd name="T21" fmla="*/ 375150874 h 2697"/>
                <a:gd name="T22" fmla="*/ 321949343 w 542"/>
                <a:gd name="T23" fmla="*/ 406676002 h 2697"/>
                <a:gd name="T24" fmla="*/ 314388886 w 542"/>
                <a:gd name="T25" fmla="*/ 437571553 h 2697"/>
                <a:gd name="T26" fmla="*/ 309978024 w 542"/>
                <a:gd name="T27" fmla="*/ 475401389 h 2697"/>
                <a:gd name="T28" fmla="*/ 304937720 w 542"/>
                <a:gd name="T29" fmla="*/ 522689876 h 2697"/>
                <a:gd name="T30" fmla="*/ 301157889 w 542"/>
                <a:gd name="T31" fmla="*/ 578173689 h 2697"/>
                <a:gd name="T32" fmla="*/ 297377263 w 542"/>
                <a:gd name="T33" fmla="*/ 643746623 h 2697"/>
                <a:gd name="T34" fmla="*/ 296747821 w 542"/>
                <a:gd name="T35" fmla="*/ 718776619 h 2697"/>
                <a:gd name="T36" fmla="*/ 295487348 w 542"/>
                <a:gd name="T37" fmla="*/ 803264471 h 2697"/>
                <a:gd name="T38" fmla="*/ 294227668 w 542"/>
                <a:gd name="T39" fmla="*/ 896579907 h 2697"/>
                <a:gd name="T40" fmla="*/ 279736992 w 542"/>
                <a:gd name="T41" fmla="*/ 1378286600 h 2697"/>
                <a:gd name="T42" fmla="*/ 273436215 w 542"/>
                <a:gd name="T43" fmla="*/ 1430618059 h 2697"/>
                <a:gd name="T44" fmla="*/ 261465690 w 542"/>
                <a:gd name="T45" fmla="*/ 1489885491 h 2697"/>
                <a:gd name="T46" fmla="*/ 244454861 w 542"/>
                <a:gd name="T47" fmla="*/ 1556088896 h 2697"/>
                <a:gd name="T48" fmla="*/ 226183559 w 542"/>
                <a:gd name="T49" fmla="*/ 1616617269 h 2697"/>
                <a:gd name="T50" fmla="*/ 210432410 w 542"/>
                <a:gd name="T51" fmla="*/ 1657600254 h 2697"/>
                <a:gd name="T52" fmla="*/ 193421531 w 542"/>
                <a:gd name="T53" fmla="*/ 1684712483 h 2697"/>
                <a:gd name="T54" fmla="*/ 174519993 w 542"/>
                <a:gd name="T55" fmla="*/ 1697952370 h 2697"/>
                <a:gd name="T56" fmla="*/ 152468860 w 542"/>
                <a:gd name="T57" fmla="*/ 1697952370 h 2697"/>
                <a:gd name="T58" fmla="*/ 129787490 w 542"/>
                <a:gd name="T59" fmla="*/ 1683451542 h 2697"/>
                <a:gd name="T60" fmla="*/ 105216205 w 542"/>
                <a:gd name="T61" fmla="*/ 1653186958 h 2697"/>
                <a:gd name="T62" fmla="*/ 82534810 w 542"/>
                <a:gd name="T63" fmla="*/ 1608421149 h 2697"/>
                <a:gd name="T64" fmla="*/ 56073609 w 542"/>
                <a:gd name="T65" fmla="*/ 1534651300 h 2697"/>
                <a:gd name="T66" fmla="*/ 28981366 w 542"/>
                <a:gd name="T67" fmla="*/ 1455838479 h 2697"/>
                <a:gd name="T68" fmla="*/ 10710848 w 542"/>
                <a:gd name="T69" fmla="*/ 1391527281 h 2697"/>
                <a:gd name="T70" fmla="*/ 1259680 w 542"/>
                <a:gd name="T71" fmla="*/ 1339825499 h 2697"/>
                <a:gd name="T72" fmla="*/ 2520153 w 542"/>
                <a:gd name="T73" fmla="*/ 1311452724 h 2697"/>
                <a:gd name="T74" fmla="*/ 8820139 w 542"/>
                <a:gd name="T75" fmla="*/ 1292537806 h 2697"/>
                <a:gd name="T76" fmla="*/ 19530987 w 542"/>
                <a:gd name="T77" fmla="*/ 1266055650 h 2697"/>
                <a:gd name="T78" fmla="*/ 31501518 w 542"/>
                <a:gd name="T79" fmla="*/ 1230747697 h 2697"/>
                <a:gd name="T80" fmla="*/ 49772820 w 542"/>
                <a:gd name="T81" fmla="*/ 1188503771 h 2697"/>
                <a:gd name="T82" fmla="*/ 66783661 w 542"/>
                <a:gd name="T83" fmla="*/ 1133649635 h 2697"/>
                <a:gd name="T84" fmla="*/ 82534810 w 542"/>
                <a:gd name="T85" fmla="*/ 1068707966 h 2697"/>
                <a:gd name="T86" fmla="*/ 95765808 w 542"/>
                <a:gd name="T87" fmla="*/ 991155292 h 2697"/>
                <a:gd name="T88" fmla="*/ 105216205 w 542"/>
                <a:gd name="T89" fmla="*/ 902884615 h 2697"/>
                <a:gd name="T90" fmla="*/ 114037134 w 542"/>
                <a:gd name="T91" fmla="*/ 800742588 h 2697"/>
                <a:gd name="T92" fmla="*/ 118447202 w 542"/>
                <a:gd name="T93" fmla="*/ 688512432 h 2697"/>
                <a:gd name="T94" fmla="*/ 122227034 w 542"/>
                <a:gd name="T95" fmla="*/ 563672066 h 2697"/>
                <a:gd name="T96" fmla="*/ 120967355 w 542"/>
                <a:gd name="T97" fmla="*/ 441354378 h 2697"/>
                <a:gd name="T98" fmla="*/ 112776661 w 542"/>
                <a:gd name="T99" fmla="*/ 329124123 h 2697"/>
                <a:gd name="T100" fmla="*/ 97025487 w 542"/>
                <a:gd name="T101" fmla="*/ 216263496 h 2697"/>
                <a:gd name="T102" fmla="*/ 72454202 w 542"/>
                <a:gd name="T103" fmla="*/ 104033266 h 2697"/>
                <a:gd name="T104" fmla="*/ 57963525 w 542"/>
                <a:gd name="T105" fmla="*/ 35939230 h 2697"/>
                <a:gd name="T106" fmla="*/ 65523982 w 542"/>
                <a:gd name="T107" fmla="*/ 17653983 h 2697"/>
                <a:gd name="T108" fmla="*/ 80014658 w 542"/>
                <a:gd name="T109" fmla="*/ 5674239 h 2697"/>
                <a:gd name="T110" fmla="*/ 101436349 w 542"/>
                <a:gd name="T111" fmla="*/ 0 h 26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2"/>
                <a:gd name="T169" fmla="*/ 0 h 2697"/>
                <a:gd name="T170" fmla="*/ 542 w 542"/>
                <a:gd name="T171" fmla="*/ 2697 h 269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2" h="2697">
                  <a:moveTo>
                    <a:pt x="183" y="0"/>
                  </a:moveTo>
                  <a:lnTo>
                    <a:pt x="188" y="0"/>
                  </a:lnTo>
                  <a:lnTo>
                    <a:pt x="194" y="1"/>
                  </a:lnTo>
                  <a:lnTo>
                    <a:pt x="202" y="5"/>
                  </a:lnTo>
                  <a:lnTo>
                    <a:pt x="211" y="11"/>
                  </a:lnTo>
                  <a:lnTo>
                    <a:pt x="219" y="17"/>
                  </a:lnTo>
                  <a:lnTo>
                    <a:pt x="229" y="26"/>
                  </a:lnTo>
                  <a:lnTo>
                    <a:pt x="240" y="36"/>
                  </a:lnTo>
                  <a:lnTo>
                    <a:pt x="252" y="46"/>
                  </a:lnTo>
                  <a:lnTo>
                    <a:pt x="263" y="59"/>
                  </a:lnTo>
                  <a:lnTo>
                    <a:pt x="277" y="73"/>
                  </a:lnTo>
                  <a:lnTo>
                    <a:pt x="290" y="90"/>
                  </a:lnTo>
                  <a:lnTo>
                    <a:pt x="305" y="107"/>
                  </a:lnTo>
                  <a:lnTo>
                    <a:pt x="321" y="124"/>
                  </a:lnTo>
                  <a:lnTo>
                    <a:pt x="336" y="145"/>
                  </a:lnTo>
                  <a:lnTo>
                    <a:pt x="353" y="167"/>
                  </a:lnTo>
                  <a:lnTo>
                    <a:pt x="371" y="190"/>
                  </a:lnTo>
                  <a:lnTo>
                    <a:pt x="390" y="220"/>
                  </a:lnTo>
                  <a:lnTo>
                    <a:pt x="409" y="247"/>
                  </a:lnTo>
                  <a:lnTo>
                    <a:pt x="428" y="274"/>
                  </a:lnTo>
                  <a:lnTo>
                    <a:pt x="444" y="301"/>
                  </a:lnTo>
                  <a:lnTo>
                    <a:pt x="459" y="324"/>
                  </a:lnTo>
                  <a:lnTo>
                    <a:pt x="474" y="347"/>
                  </a:lnTo>
                  <a:lnTo>
                    <a:pt x="486" y="370"/>
                  </a:lnTo>
                  <a:lnTo>
                    <a:pt x="497" y="391"/>
                  </a:lnTo>
                  <a:lnTo>
                    <a:pt x="507" y="410"/>
                  </a:lnTo>
                  <a:lnTo>
                    <a:pt x="517" y="430"/>
                  </a:lnTo>
                  <a:lnTo>
                    <a:pt x="524" y="447"/>
                  </a:lnTo>
                  <a:lnTo>
                    <a:pt x="530" y="462"/>
                  </a:lnTo>
                  <a:lnTo>
                    <a:pt x="536" y="478"/>
                  </a:lnTo>
                  <a:lnTo>
                    <a:pt x="538" y="491"/>
                  </a:lnTo>
                  <a:lnTo>
                    <a:pt x="540" y="503"/>
                  </a:lnTo>
                  <a:lnTo>
                    <a:pt x="542" y="514"/>
                  </a:lnTo>
                  <a:lnTo>
                    <a:pt x="542" y="518"/>
                  </a:lnTo>
                  <a:lnTo>
                    <a:pt x="540" y="524"/>
                  </a:lnTo>
                  <a:lnTo>
                    <a:pt x="540" y="527"/>
                  </a:lnTo>
                  <a:lnTo>
                    <a:pt x="540" y="533"/>
                  </a:lnTo>
                  <a:lnTo>
                    <a:pt x="538" y="541"/>
                  </a:lnTo>
                  <a:lnTo>
                    <a:pt x="536" y="547"/>
                  </a:lnTo>
                  <a:lnTo>
                    <a:pt x="534" y="554"/>
                  </a:lnTo>
                  <a:lnTo>
                    <a:pt x="532" y="564"/>
                  </a:lnTo>
                  <a:lnTo>
                    <a:pt x="530" y="574"/>
                  </a:lnTo>
                  <a:lnTo>
                    <a:pt x="528" y="583"/>
                  </a:lnTo>
                  <a:lnTo>
                    <a:pt x="524" y="595"/>
                  </a:lnTo>
                  <a:lnTo>
                    <a:pt x="522" y="606"/>
                  </a:lnTo>
                  <a:lnTo>
                    <a:pt x="519" y="618"/>
                  </a:lnTo>
                  <a:lnTo>
                    <a:pt x="515" y="631"/>
                  </a:lnTo>
                  <a:lnTo>
                    <a:pt x="511" y="645"/>
                  </a:lnTo>
                  <a:lnTo>
                    <a:pt x="507" y="660"/>
                  </a:lnTo>
                  <a:lnTo>
                    <a:pt x="505" y="671"/>
                  </a:lnTo>
                  <a:lnTo>
                    <a:pt x="501" y="683"/>
                  </a:lnTo>
                  <a:lnTo>
                    <a:pt x="499" y="694"/>
                  </a:lnTo>
                  <a:lnTo>
                    <a:pt x="497" y="708"/>
                  </a:lnTo>
                  <a:lnTo>
                    <a:pt x="495" y="723"/>
                  </a:lnTo>
                  <a:lnTo>
                    <a:pt x="494" y="739"/>
                  </a:lnTo>
                  <a:lnTo>
                    <a:pt x="492" y="754"/>
                  </a:lnTo>
                  <a:lnTo>
                    <a:pt x="490" y="771"/>
                  </a:lnTo>
                  <a:lnTo>
                    <a:pt x="488" y="790"/>
                  </a:lnTo>
                  <a:lnTo>
                    <a:pt x="486" y="808"/>
                  </a:lnTo>
                  <a:lnTo>
                    <a:pt x="484" y="829"/>
                  </a:lnTo>
                  <a:lnTo>
                    <a:pt x="482" y="850"/>
                  </a:lnTo>
                  <a:lnTo>
                    <a:pt x="480" y="871"/>
                  </a:lnTo>
                  <a:lnTo>
                    <a:pt x="478" y="894"/>
                  </a:lnTo>
                  <a:lnTo>
                    <a:pt x="478" y="917"/>
                  </a:lnTo>
                  <a:lnTo>
                    <a:pt x="476" y="942"/>
                  </a:lnTo>
                  <a:lnTo>
                    <a:pt x="476" y="967"/>
                  </a:lnTo>
                  <a:lnTo>
                    <a:pt x="474" y="994"/>
                  </a:lnTo>
                  <a:lnTo>
                    <a:pt x="472" y="1021"/>
                  </a:lnTo>
                  <a:lnTo>
                    <a:pt x="472" y="1050"/>
                  </a:lnTo>
                  <a:lnTo>
                    <a:pt x="472" y="1078"/>
                  </a:lnTo>
                  <a:lnTo>
                    <a:pt x="471" y="1109"/>
                  </a:lnTo>
                  <a:lnTo>
                    <a:pt x="471" y="1140"/>
                  </a:lnTo>
                  <a:lnTo>
                    <a:pt x="469" y="1172"/>
                  </a:lnTo>
                  <a:lnTo>
                    <a:pt x="469" y="1205"/>
                  </a:lnTo>
                  <a:lnTo>
                    <a:pt x="469" y="1240"/>
                  </a:lnTo>
                  <a:lnTo>
                    <a:pt x="469" y="1274"/>
                  </a:lnTo>
                  <a:lnTo>
                    <a:pt x="469" y="1311"/>
                  </a:lnTo>
                  <a:lnTo>
                    <a:pt x="467" y="1347"/>
                  </a:lnTo>
                  <a:lnTo>
                    <a:pt x="467" y="1384"/>
                  </a:lnTo>
                  <a:lnTo>
                    <a:pt x="467" y="1422"/>
                  </a:lnTo>
                  <a:lnTo>
                    <a:pt x="467" y="1462"/>
                  </a:lnTo>
                  <a:lnTo>
                    <a:pt x="444" y="2150"/>
                  </a:lnTo>
                  <a:lnTo>
                    <a:pt x="444" y="2167"/>
                  </a:lnTo>
                  <a:lnTo>
                    <a:pt x="444" y="2186"/>
                  </a:lnTo>
                  <a:lnTo>
                    <a:pt x="442" y="2205"/>
                  </a:lnTo>
                  <a:lnTo>
                    <a:pt x="440" y="2226"/>
                  </a:lnTo>
                  <a:lnTo>
                    <a:pt x="438" y="2247"/>
                  </a:lnTo>
                  <a:lnTo>
                    <a:pt x="434" y="2269"/>
                  </a:lnTo>
                  <a:lnTo>
                    <a:pt x="430" y="2292"/>
                  </a:lnTo>
                  <a:lnTo>
                    <a:pt x="426" y="2315"/>
                  </a:lnTo>
                  <a:lnTo>
                    <a:pt x="421" y="2340"/>
                  </a:lnTo>
                  <a:lnTo>
                    <a:pt x="415" y="2363"/>
                  </a:lnTo>
                  <a:lnTo>
                    <a:pt x="409" y="2390"/>
                  </a:lnTo>
                  <a:lnTo>
                    <a:pt x="403" y="2414"/>
                  </a:lnTo>
                  <a:lnTo>
                    <a:pt x="396" y="2441"/>
                  </a:lnTo>
                  <a:lnTo>
                    <a:pt x="388" y="2468"/>
                  </a:lnTo>
                  <a:lnTo>
                    <a:pt x="380" y="2495"/>
                  </a:lnTo>
                  <a:lnTo>
                    <a:pt x="371" y="2524"/>
                  </a:lnTo>
                  <a:lnTo>
                    <a:pt x="365" y="2545"/>
                  </a:lnTo>
                  <a:lnTo>
                    <a:pt x="359" y="2564"/>
                  </a:lnTo>
                  <a:lnTo>
                    <a:pt x="353" y="2583"/>
                  </a:lnTo>
                  <a:lnTo>
                    <a:pt x="348" y="2599"/>
                  </a:lnTo>
                  <a:lnTo>
                    <a:pt x="340" y="2616"/>
                  </a:lnTo>
                  <a:lnTo>
                    <a:pt x="334" y="2629"/>
                  </a:lnTo>
                  <a:lnTo>
                    <a:pt x="328" y="2641"/>
                  </a:lnTo>
                  <a:lnTo>
                    <a:pt x="321" y="2653"/>
                  </a:lnTo>
                  <a:lnTo>
                    <a:pt x="313" y="2664"/>
                  </a:lnTo>
                  <a:lnTo>
                    <a:pt x="307" y="2672"/>
                  </a:lnTo>
                  <a:lnTo>
                    <a:pt x="300" y="2679"/>
                  </a:lnTo>
                  <a:lnTo>
                    <a:pt x="292" y="2685"/>
                  </a:lnTo>
                  <a:lnTo>
                    <a:pt x="284" y="2691"/>
                  </a:lnTo>
                  <a:lnTo>
                    <a:pt x="277" y="2693"/>
                  </a:lnTo>
                  <a:lnTo>
                    <a:pt x="269" y="2695"/>
                  </a:lnTo>
                  <a:lnTo>
                    <a:pt x="263" y="2697"/>
                  </a:lnTo>
                  <a:lnTo>
                    <a:pt x="254" y="2695"/>
                  </a:lnTo>
                  <a:lnTo>
                    <a:pt x="242" y="2693"/>
                  </a:lnTo>
                  <a:lnTo>
                    <a:pt x="232" y="2689"/>
                  </a:lnTo>
                  <a:lnTo>
                    <a:pt x="223" y="2685"/>
                  </a:lnTo>
                  <a:lnTo>
                    <a:pt x="213" y="2677"/>
                  </a:lnTo>
                  <a:lnTo>
                    <a:pt x="206" y="2670"/>
                  </a:lnTo>
                  <a:lnTo>
                    <a:pt x="196" y="2660"/>
                  </a:lnTo>
                  <a:lnTo>
                    <a:pt x="186" y="2649"/>
                  </a:lnTo>
                  <a:lnTo>
                    <a:pt x="177" y="2635"/>
                  </a:lnTo>
                  <a:lnTo>
                    <a:pt x="167" y="2622"/>
                  </a:lnTo>
                  <a:lnTo>
                    <a:pt x="158" y="2606"/>
                  </a:lnTo>
                  <a:lnTo>
                    <a:pt x="150" y="2589"/>
                  </a:lnTo>
                  <a:lnTo>
                    <a:pt x="140" y="2570"/>
                  </a:lnTo>
                  <a:lnTo>
                    <a:pt x="131" y="2551"/>
                  </a:lnTo>
                  <a:lnTo>
                    <a:pt x="123" y="2528"/>
                  </a:lnTo>
                  <a:lnTo>
                    <a:pt x="115" y="2505"/>
                  </a:lnTo>
                  <a:lnTo>
                    <a:pt x="102" y="2468"/>
                  </a:lnTo>
                  <a:lnTo>
                    <a:pt x="89" y="2434"/>
                  </a:lnTo>
                  <a:lnTo>
                    <a:pt x="77" y="2401"/>
                  </a:lnTo>
                  <a:lnTo>
                    <a:pt x="65" y="2368"/>
                  </a:lnTo>
                  <a:lnTo>
                    <a:pt x="56" y="2338"/>
                  </a:lnTo>
                  <a:lnTo>
                    <a:pt x="46" y="2309"/>
                  </a:lnTo>
                  <a:lnTo>
                    <a:pt x="39" y="2282"/>
                  </a:lnTo>
                  <a:lnTo>
                    <a:pt x="31" y="2255"/>
                  </a:lnTo>
                  <a:lnTo>
                    <a:pt x="23" y="2230"/>
                  </a:lnTo>
                  <a:lnTo>
                    <a:pt x="17" y="2207"/>
                  </a:lnTo>
                  <a:lnTo>
                    <a:pt x="12" y="2184"/>
                  </a:lnTo>
                  <a:lnTo>
                    <a:pt x="8" y="2163"/>
                  </a:lnTo>
                  <a:lnTo>
                    <a:pt x="4" y="2144"/>
                  </a:lnTo>
                  <a:lnTo>
                    <a:pt x="2" y="2125"/>
                  </a:lnTo>
                  <a:lnTo>
                    <a:pt x="2" y="2107"/>
                  </a:lnTo>
                  <a:lnTo>
                    <a:pt x="0" y="2092"/>
                  </a:lnTo>
                  <a:lnTo>
                    <a:pt x="2" y="2086"/>
                  </a:lnTo>
                  <a:lnTo>
                    <a:pt x="4" y="2080"/>
                  </a:lnTo>
                  <a:lnTo>
                    <a:pt x="6" y="2075"/>
                  </a:lnTo>
                  <a:lnTo>
                    <a:pt x="8" y="2067"/>
                  </a:lnTo>
                  <a:lnTo>
                    <a:pt x="12" y="2059"/>
                  </a:lnTo>
                  <a:lnTo>
                    <a:pt x="14" y="2050"/>
                  </a:lnTo>
                  <a:lnTo>
                    <a:pt x="17" y="2040"/>
                  </a:lnTo>
                  <a:lnTo>
                    <a:pt x="21" y="2031"/>
                  </a:lnTo>
                  <a:lnTo>
                    <a:pt x="25" y="2019"/>
                  </a:lnTo>
                  <a:lnTo>
                    <a:pt x="31" y="2008"/>
                  </a:lnTo>
                  <a:lnTo>
                    <a:pt x="35" y="1994"/>
                  </a:lnTo>
                  <a:lnTo>
                    <a:pt x="41" y="1981"/>
                  </a:lnTo>
                  <a:lnTo>
                    <a:pt x="46" y="1967"/>
                  </a:lnTo>
                  <a:lnTo>
                    <a:pt x="50" y="1952"/>
                  </a:lnTo>
                  <a:lnTo>
                    <a:pt x="58" y="1936"/>
                  </a:lnTo>
                  <a:lnTo>
                    <a:pt x="64" y="1921"/>
                  </a:lnTo>
                  <a:lnTo>
                    <a:pt x="71" y="1902"/>
                  </a:lnTo>
                  <a:lnTo>
                    <a:pt x="79" y="1885"/>
                  </a:lnTo>
                  <a:lnTo>
                    <a:pt x="87" y="1865"/>
                  </a:lnTo>
                  <a:lnTo>
                    <a:pt x="92" y="1844"/>
                  </a:lnTo>
                  <a:lnTo>
                    <a:pt x="100" y="1821"/>
                  </a:lnTo>
                  <a:lnTo>
                    <a:pt x="106" y="1798"/>
                  </a:lnTo>
                  <a:lnTo>
                    <a:pt x="113" y="1775"/>
                  </a:lnTo>
                  <a:lnTo>
                    <a:pt x="119" y="1748"/>
                  </a:lnTo>
                  <a:lnTo>
                    <a:pt x="125" y="1723"/>
                  </a:lnTo>
                  <a:lnTo>
                    <a:pt x="131" y="1695"/>
                  </a:lnTo>
                  <a:lnTo>
                    <a:pt x="136" y="1666"/>
                  </a:lnTo>
                  <a:lnTo>
                    <a:pt x="142" y="1635"/>
                  </a:lnTo>
                  <a:lnTo>
                    <a:pt x="146" y="1604"/>
                  </a:lnTo>
                  <a:lnTo>
                    <a:pt x="152" y="1572"/>
                  </a:lnTo>
                  <a:lnTo>
                    <a:pt x="156" y="1539"/>
                  </a:lnTo>
                  <a:lnTo>
                    <a:pt x="160" y="1505"/>
                  </a:lnTo>
                  <a:lnTo>
                    <a:pt x="163" y="1468"/>
                  </a:lnTo>
                  <a:lnTo>
                    <a:pt x="167" y="1432"/>
                  </a:lnTo>
                  <a:lnTo>
                    <a:pt x="171" y="1393"/>
                  </a:lnTo>
                  <a:lnTo>
                    <a:pt x="175" y="1353"/>
                  </a:lnTo>
                  <a:lnTo>
                    <a:pt x="179" y="1313"/>
                  </a:lnTo>
                  <a:lnTo>
                    <a:pt x="181" y="1270"/>
                  </a:lnTo>
                  <a:lnTo>
                    <a:pt x="183" y="1228"/>
                  </a:lnTo>
                  <a:lnTo>
                    <a:pt x="186" y="1184"/>
                  </a:lnTo>
                  <a:lnTo>
                    <a:pt x="188" y="1138"/>
                  </a:lnTo>
                  <a:lnTo>
                    <a:pt x="188" y="1092"/>
                  </a:lnTo>
                  <a:lnTo>
                    <a:pt x="190" y="1044"/>
                  </a:lnTo>
                  <a:lnTo>
                    <a:pt x="192" y="996"/>
                  </a:lnTo>
                  <a:lnTo>
                    <a:pt x="192" y="946"/>
                  </a:lnTo>
                  <a:lnTo>
                    <a:pt x="194" y="894"/>
                  </a:lnTo>
                  <a:lnTo>
                    <a:pt x="194" y="842"/>
                  </a:lnTo>
                  <a:lnTo>
                    <a:pt x="194" y="789"/>
                  </a:lnTo>
                  <a:lnTo>
                    <a:pt x="194" y="744"/>
                  </a:lnTo>
                  <a:lnTo>
                    <a:pt x="192" y="700"/>
                  </a:lnTo>
                  <a:lnTo>
                    <a:pt x="190" y="654"/>
                  </a:lnTo>
                  <a:lnTo>
                    <a:pt x="188" y="610"/>
                  </a:lnTo>
                  <a:lnTo>
                    <a:pt x="184" y="566"/>
                  </a:lnTo>
                  <a:lnTo>
                    <a:pt x="179" y="522"/>
                  </a:lnTo>
                  <a:lnTo>
                    <a:pt x="175" y="476"/>
                  </a:lnTo>
                  <a:lnTo>
                    <a:pt x="167" y="431"/>
                  </a:lnTo>
                  <a:lnTo>
                    <a:pt x="161" y="387"/>
                  </a:lnTo>
                  <a:lnTo>
                    <a:pt x="154" y="343"/>
                  </a:lnTo>
                  <a:lnTo>
                    <a:pt x="144" y="297"/>
                  </a:lnTo>
                  <a:lnTo>
                    <a:pt x="136" y="253"/>
                  </a:lnTo>
                  <a:lnTo>
                    <a:pt x="125" y="209"/>
                  </a:lnTo>
                  <a:lnTo>
                    <a:pt x="115" y="165"/>
                  </a:lnTo>
                  <a:lnTo>
                    <a:pt x="104" y="121"/>
                  </a:lnTo>
                  <a:lnTo>
                    <a:pt x="92" y="76"/>
                  </a:lnTo>
                  <a:lnTo>
                    <a:pt x="92" y="67"/>
                  </a:lnTo>
                  <a:lnTo>
                    <a:pt x="92" y="57"/>
                  </a:lnTo>
                  <a:lnTo>
                    <a:pt x="94" y="49"/>
                  </a:lnTo>
                  <a:lnTo>
                    <a:pt x="96" y="42"/>
                  </a:lnTo>
                  <a:lnTo>
                    <a:pt x="100" y="36"/>
                  </a:lnTo>
                  <a:lnTo>
                    <a:pt x="104" y="28"/>
                  </a:lnTo>
                  <a:lnTo>
                    <a:pt x="108" y="23"/>
                  </a:lnTo>
                  <a:lnTo>
                    <a:pt x="113" y="19"/>
                  </a:lnTo>
                  <a:lnTo>
                    <a:pt x="119" y="13"/>
                  </a:lnTo>
                  <a:lnTo>
                    <a:pt x="127" y="9"/>
                  </a:lnTo>
                  <a:lnTo>
                    <a:pt x="135" y="7"/>
                  </a:lnTo>
                  <a:lnTo>
                    <a:pt x="142" y="3"/>
                  </a:lnTo>
                  <a:lnTo>
                    <a:pt x="152" y="1"/>
                  </a:lnTo>
                  <a:lnTo>
                    <a:pt x="161" y="0"/>
                  </a:lnTo>
                  <a:lnTo>
                    <a:pt x="171" y="0"/>
                  </a:lnTo>
                  <a:lnTo>
                    <a:pt x="18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10"/>
          <p:cNvGrpSpPr/>
          <p:nvPr/>
        </p:nvGrpSpPr>
        <p:grpSpPr>
          <a:xfrm>
            <a:off x="2819400" y="1066800"/>
            <a:ext cx="1089823" cy="588811"/>
            <a:chOff x="3177377" y="1818090"/>
            <a:chExt cx="1089823" cy="588811"/>
          </a:xfrm>
          <a:solidFill>
            <a:srgbClr val="0070C0"/>
          </a:solidFill>
        </p:grpSpPr>
        <p:sp>
          <p:nvSpPr>
            <p:cNvPr id="6" name="Freeform 27"/>
            <p:cNvSpPr>
              <a:spLocks/>
            </p:cNvSpPr>
            <p:nvPr/>
          </p:nvSpPr>
          <p:spPr bwMode="auto">
            <a:xfrm>
              <a:off x="3384528" y="1818090"/>
              <a:ext cx="586277" cy="166888"/>
            </a:xfrm>
            <a:custGeom>
              <a:avLst/>
              <a:gdLst>
                <a:gd name="T0" fmla="*/ 914572488 w 1799"/>
                <a:gd name="T1" fmla="*/ 1268912 h 566"/>
                <a:gd name="T2" fmla="*/ 954309041 w 1799"/>
                <a:gd name="T3" fmla="*/ 10786147 h 566"/>
                <a:gd name="T4" fmla="*/ 999091883 w 1799"/>
                <a:gd name="T5" fmla="*/ 27917652 h 566"/>
                <a:gd name="T6" fmla="*/ 1048920221 w 1799"/>
                <a:gd name="T7" fmla="*/ 52028558 h 566"/>
                <a:gd name="T8" fmla="*/ 1086133629 w 1799"/>
                <a:gd name="T9" fmla="*/ 74236508 h 566"/>
                <a:gd name="T10" fmla="*/ 1110732901 w 1799"/>
                <a:gd name="T11" fmla="*/ 94540680 h 566"/>
                <a:gd name="T12" fmla="*/ 1127762738 w 1799"/>
                <a:gd name="T13" fmla="*/ 116747846 h 566"/>
                <a:gd name="T14" fmla="*/ 1133439616 w 1799"/>
                <a:gd name="T15" fmla="*/ 142127663 h 566"/>
                <a:gd name="T16" fmla="*/ 1132177646 w 1799"/>
                <a:gd name="T17" fmla="*/ 160528070 h 566"/>
                <a:gd name="T18" fmla="*/ 1122716449 w 1799"/>
                <a:gd name="T19" fmla="*/ 173852833 h 566"/>
                <a:gd name="T20" fmla="*/ 1104425436 w 1799"/>
                <a:gd name="T21" fmla="*/ 187177595 h 566"/>
                <a:gd name="T22" fmla="*/ 1080457545 w 1799"/>
                <a:gd name="T23" fmla="*/ 198598593 h 566"/>
                <a:gd name="T24" fmla="*/ 1058381418 w 1799"/>
                <a:gd name="T25" fmla="*/ 206846914 h 566"/>
                <a:gd name="T26" fmla="*/ 1034413528 w 1799"/>
                <a:gd name="T27" fmla="*/ 215095285 h 566"/>
                <a:gd name="T28" fmla="*/ 1005399348 w 1799"/>
                <a:gd name="T29" fmla="*/ 225247371 h 566"/>
                <a:gd name="T30" fmla="*/ 970077703 w 1799"/>
                <a:gd name="T31" fmla="*/ 234764603 h 566"/>
                <a:gd name="T32" fmla="*/ 929079975 w 1799"/>
                <a:gd name="T33" fmla="*/ 245551543 h 566"/>
                <a:gd name="T34" fmla="*/ 884297133 w 1799"/>
                <a:gd name="T35" fmla="*/ 256972540 h 566"/>
                <a:gd name="T36" fmla="*/ 831945452 w 1799"/>
                <a:gd name="T37" fmla="*/ 269027595 h 566"/>
                <a:gd name="T38" fmla="*/ 776441031 w 1799"/>
                <a:gd name="T39" fmla="*/ 282352358 h 566"/>
                <a:gd name="T40" fmla="*/ 693813400 w 1799"/>
                <a:gd name="T41" fmla="*/ 299483854 h 566"/>
                <a:gd name="T42" fmla="*/ 611817150 w 1799"/>
                <a:gd name="T43" fmla="*/ 315346438 h 566"/>
                <a:gd name="T44" fmla="*/ 538020922 w 1799"/>
                <a:gd name="T45" fmla="*/ 327401493 h 566"/>
                <a:gd name="T46" fmla="*/ 471162746 w 1799"/>
                <a:gd name="T47" fmla="*/ 338188433 h 566"/>
                <a:gd name="T48" fmla="*/ 413134287 w 1799"/>
                <a:gd name="T49" fmla="*/ 347070812 h 566"/>
                <a:gd name="T50" fmla="*/ 363305950 w 1799"/>
                <a:gd name="T51" fmla="*/ 352781310 h 566"/>
                <a:gd name="T52" fmla="*/ 322308222 w 1799"/>
                <a:gd name="T53" fmla="*/ 356588840 h 566"/>
                <a:gd name="T54" fmla="*/ 288247752 w 1799"/>
                <a:gd name="T55" fmla="*/ 357857752 h 566"/>
                <a:gd name="T56" fmla="*/ 225173897 w 1799"/>
                <a:gd name="T57" fmla="*/ 356588840 h 566"/>
                <a:gd name="T58" fmla="*/ 161469405 w 1799"/>
                <a:gd name="T59" fmla="*/ 351512399 h 566"/>
                <a:gd name="T60" fmla="*/ 109117922 w 1799"/>
                <a:gd name="T61" fmla="*/ 340726256 h 566"/>
                <a:gd name="T62" fmla="*/ 69381345 w 1799"/>
                <a:gd name="T63" fmla="*/ 323594760 h 566"/>
                <a:gd name="T64" fmla="*/ 41629122 w 1799"/>
                <a:gd name="T65" fmla="*/ 300752765 h 566"/>
                <a:gd name="T66" fmla="*/ 20814164 w 1799"/>
                <a:gd name="T67" fmla="*/ 277275916 h 566"/>
                <a:gd name="T68" fmla="*/ 6307466 w 1799"/>
                <a:gd name="T69" fmla="*/ 256972540 h 566"/>
                <a:gd name="T70" fmla="*/ 0 w 1799"/>
                <a:gd name="T71" fmla="*/ 238572133 h 566"/>
                <a:gd name="T72" fmla="*/ 3784322 w 1799"/>
                <a:gd name="T73" fmla="*/ 223978459 h 566"/>
                <a:gd name="T74" fmla="*/ 17029844 w 1799"/>
                <a:gd name="T75" fmla="*/ 213191519 h 566"/>
                <a:gd name="T76" fmla="*/ 41629122 w 1799"/>
                <a:gd name="T77" fmla="*/ 206846914 h 566"/>
                <a:gd name="T78" fmla="*/ 76319398 w 1799"/>
                <a:gd name="T79" fmla="*/ 201770472 h 566"/>
                <a:gd name="T80" fmla="*/ 167146282 w 1799"/>
                <a:gd name="T81" fmla="*/ 188446506 h 566"/>
                <a:gd name="T82" fmla="*/ 280048525 w 1799"/>
                <a:gd name="T83" fmla="*/ 169411245 h 566"/>
                <a:gd name="T84" fmla="*/ 398627595 w 1799"/>
                <a:gd name="T85" fmla="*/ 145935193 h 566"/>
                <a:gd name="T86" fmla="*/ 522252259 w 1799"/>
                <a:gd name="T87" fmla="*/ 116747846 h 566"/>
                <a:gd name="T88" fmla="*/ 616863439 w 1799"/>
                <a:gd name="T89" fmla="*/ 92636915 h 566"/>
                <a:gd name="T90" fmla="*/ 693813400 w 1799"/>
                <a:gd name="T91" fmla="*/ 69160066 h 566"/>
                <a:gd name="T92" fmla="*/ 763194720 w 1799"/>
                <a:gd name="T93" fmla="*/ 47587767 h 566"/>
                <a:gd name="T94" fmla="*/ 822484255 w 1799"/>
                <a:gd name="T95" fmla="*/ 25379823 h 566"/>
                <a:gd name="T96" fmla="*/ 860959831 w 1799"/>
                <a:gd name="T97" fmla="*/ 8248324 h 566"/>
                <a:gd name="T98" fmla="*/ 883035958 w 1799"/>
                <a:gd name="T99" fmla="*/ 0 h 56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99"/>
                <a:gd name="T151" fmla="*/ 0 h 566"/>
                <a:gd name="T152" fmla="*/ 1799 w 1799"/>
                <a:gd name="T153" fmla="*/ 566 h 56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99" h="566">
                  <a:moveTo>
                    <a:pt x="1406" y="0"/>
                  </a:moveTo>
                  <a:lnTo>
                    <a:pt x="1419" y="0"/>
                  </a:lnTo>
                  <a:lnTo>
                    <a:pt x="1434" y="2"/>
                  </a:lnTo>
                  <a:lnTo>
                    <a:pt x="1450" y="2"/>
                  </a:lnTo>
                  <a:lnTo>
                    <a:pt x="1465" y="5"/>
                  </a:lnTo>
                  <a:lnTo>
                    <a:pt x="1480" y="9"/>
                  </a:lnTo>
                  <a:lnTo>
                    <a:pt x="1496" y="13"/>
                  </a:lnTo>
                  <a:lnTo>
                    <a:pt x="1513" y="17"/>
                  </a:lnTo>
                  <a:lnTo>
                    <a:pt x="1530" y="23"/>
                  </a:lnTo>
                  <a:lnTo>
                    <a:pt x="1548" y="29"/>
                  </a:lnTo>
                  <a:lnTo>
                    <a:pt x="1567" y="36"/>
                  </a:lnTo>
                  <a:lnTo>
                    <a:pt x="1584" y="44"/>
                  </a:lnTo>
                  <a:lnTo>
                    <a:pt x="1603" y="53"/>
                  </a:lnTo>
                  <a:lnTo>
                    <a:pt x="1623" y="61"/>
                  </a:lnTo>
                  <a:lnTo>
                    <a:pt x="1644" y="73"/>
                  </a:lnTo>
                  <a:lnTo>
                    <a:pt x="1663" y="82"/>
                  </a:lnTo>
                  <a:lnTo>
                    <a:pt x="1684" y="96"/>
                  </a:lnTo>
                  <a:lnTo>
                    <a:pt x="1697" y="101"/>
                  </a:lnTo>
                  <a:lnTo>
                    <a:pt x="1711" y="109"/>
                  </a:lnTo>
                  <a:lnTo>
                    <a:pt x="1722" y="117"/>
                  </a:lnTo>
                  <a:lnTo>
                    <a:pt x="1734" y="124"/>
                  </a:lnTo>
                  <a:lnTo>
                    <a:pt x="1743" y="132"/>
                  </a:lnTo>
                  <a:lnTo>
                    <a:pt x="1753" y="140"/>
                  </a:lnTo>
                  <a:lnTo>
                    <a:pt x="1761" y="149"/>
                  </a:lnTo>
                  <a:lnTo>
                    <a:pt x="1768" y="157"/>
                  </a:lnTo>
                  <a:lnTo>
                    <a:pt x="1776" y="167"/>
                  </a:lnTo>
                  <a:lnTo>
                    <a:pt x="1782" y="174"/>
                  </a:lnTo>
                  <a:lnTo>
                    <a:pt x="1788" y="184"/>
                  </a:lnTo>
                  <a:lnTo>
                    <a:pt x="1791" y="194"/>
                  </a:lnTo>
                  <a:lnTo>
                    <a:pt x="1793" y="203"/>
                  </a:lnTo>
                  <a:lnTo>
                    <a:pt x="1797" y="213"/>
                  </a:lnTo>
                  <a:lnTo>
                    <a:pt x="1797" y="224"/>
                  </a:lnTo>
                  <a:lnTo>
                    <a:pt x="1799" y="234"/>
                  </a:lnTo>
                  <a:lnTo>
                    <a:pt x="1797" y="240"/>
                  </a:lnTo>
                  <a:lnTo>
                    <a:pt x="1797" y="245"/>
                  </a:lnTo>
                  <a:lnTo>
                    <a:pt x="1795" y="253"/>
                  </a:lnTo>
                  <a:lnTo>
                    <a:pt x="1791" y="259"/>
                  </a:lnTo>
                  <a:lnTo>
                    <a:pt x="1788" y="265"/>
                  </a:lnTo>
                  <a:lnTo>
                    <a:pt x="1784" y="268"/>
                  </a:lnTo>
                  <a:lnTo>
                    <a:pt x="1780" y="274"/>
                  </a:lnTo>
                  <a:lnTo>
                    <a:pt x="1774" y="280"/>
                  </a:lnTo>
                  <a:lnTo>
                    <a:pt x="1766" y="286"/>
                  </a:lnTo>
                  <a:lnTo>
                    <a:pt x="1759" y="292"/>
                  </a:lnTo>
                  <a:lnTo>
                    <a:pt x="1751" y="295"/>
                  </a:lnTo>
                  <a:lnTo>
                    <a:pt x="1743" y="301"/>
                  </a:lnTo>
                  <a:lnTo>
                    <a:pt x="1734" y="305"/>
                  </a:lnTo>
                  <a:lnTo>
                    <a:pt x="1724" y="309"/>
                  </a:lnTo>
                  <a:lnTo>
                    <a:pt x="1713" y="313"/>
                  </a:lnTo>
                  <a:lnTo>
                    <a:pt x="1701" y="316"/>
                  </a:lnTo>
                  <a:lnTo>
                    <a:pt x="1695" y="320"/>
                  </a:lnTo>
                  <a:lnTo>
                    <a:pt x="1686" y="324"/>
                  </a:lnTo>
                  <a:lnTo>
                    <a:pt x="1678" y="326"/>
                  </a:lnTo>
                  <a:lnTo>
                    <a:pt x="1671" y="330"/>
                  </a:lnTo>
                  <a:lnTo>
                    <a:pt x="1661" y="334"/>
                  </a:lnTo>
                  <a:lnTo>
                    <a:pt x="1651" y="336"/>
                  </a:lnTo>
                  <a:lnTo>
                    <a:pt x="1640" y="339"/>
                  </a:lnTo>
                  <a:lnTo>
                    <a:pt x="1628" y="343"/>
                  </a:lnTo>
                  <a:lnTo>
                    <a:pt x="1617" y="347"/>
                  </a:lnTo>
                  <a:lnTo>
                    <a:pt x="1605" y="351"/>
                  </a:lnTo>
                  <a:lnTo>
                    <a:pt x="1594" y="355"/>
                  </a:lnTo>
                  <a:lnTo>
                    <a:pt x="1580" y="359"/>
                  </a:lnTo>
                  <a:lnTo>
                    <a:pt x="1567" y="363"/>
                  </a:lnTo>
                  <a:lnTo>
                    <a:pt x="1551" y="366"/>
                  </a:lnTo>
                  <a:lnTo>
                    <a:pt x="1538" y="370"/>
                  </a:lnTo>
                  <a:lnTo>
                    <a:pt x="1523" y="374"/>
                  </a:lnTo>
                  <a:lnTo>
                    <a:pt x="1507" y="378"/>
                  </a:lnTo>
                  <a:lnTo>
                    <a:pt x="1490" y="382"/>
                  </a:lnTo>
                  <a:lnTo>
                    <a:pt x="1473" y="387"/>
                  </a:lnTo>
                  <a:lnTo>
                    <a:pt x="1456" y="391"/>
                  </a:lnTo>
                  <a:lnTo>
                    <a:pt x="1438" y="395"/>
                  </a:lnTo>
                  <a:lnTo>
                    <a:pt x="1419" y="401"/>
                  </a:lnTo>
                  <a:lnTo>
                    <a:pt x="1402" y="405"/>
                  </a:lnTo>
                  <a:lnTo>
                    <a:pt x="1381" y="411"/>
                  </a:lnTo>
                  <a:lnTo>
                    <a:pt x="1361" y="414"/>
                  </a:lnTo>
                  <a:lnTo>
                    <a:pt x="1340" y="420"/>
                  </a:lnTo>
                  <a:lnTo>
                    <a:pt x="1319" y="424"/>
                  </a:lnTo>
                  <a:lnTo>
                    <a:pt x="1298" y="430"/>
                  </a:lnTo>
                  <a:lnTo>
                    <a:pt x="1277" y="435"/>
                  </a:lnTo>
                  <a:lnTo>
                    <a:pt x="1254" y="439"/>
                  </a:lnTo>
                  <a:lnTo>
                    <a:pt x="1231" y="445"/>
                  </a:lnTo>
                  <a:lnTo>
                    <a:pt x="1208" y="451"/>
                  </a:lnTo>
                  <a:lnTo>
                    <a:pt x="1171" y="459"/>
                  </a:lnTo>
                  <a:lnTo>
                    <a:pt x="1135" y="464"/>
                  </a:lnTo>
                  <a:lnTo>
                    <a:pt x="1100" y="472"/>
                  </a:lnTo>
                  <a:lnTo>
                    <a:pt x="1066" y="478"/>
                  </a:lnTo>
                  <a:lnTo>
                    <a:pt x="1033" y="483"/>
                  </a:lnTo>
                  <a:lnTo>
                    <a:pt x="1001" y="491"/>
                  </a:lnTo>
                  <a:lnTo>
                    <a:pt x="970" y="497"/>
                  </a:lnTo>
                  <a:lnTo>
                    <a:pt x="939" y="501"/>
                  </a:lnTo>
                  <a:lnTo>
                    <a:pt x="908" y="507"/>
                  </a:lnTo>
                  <a:lnTo>
                    <a:pt x="880" y="512"/>
                  </a:lnTo>
                  <a:lnTo>
                    <a:pt x="853" y="516"/>
                  </a:lnTo>
                  <a:lnTo>
                    <a:pt x="824" y="522"/>
                  </a:lnTo>
                  <a:lnTo>
                    <a:pt x="799" y="526"/>
                  </a:lnTo>
                  <a:lnTo>
                    <a:pt x="772" y="530"/>
                  </a:lnTo>
                  <a:lnTo>
                    <a:pt x="747" y="533"/>
                  </a:lnTo>
                  <a:lnTo>
                    <a:pt x="724" y="537"/>
                  </a:lnTo>
                  <a:lnTo>
                    <a:pt x="699" y="541"/>
                  </a:lnTo>
                  <a:lnTo>
                    <a:pt x="678" y="543"/>
                  </a:lnTo>
                  <a:lnTo>
                    <a:pt x="655" y="547"/>
                  </a:lnTo>
                  <a:lnTo>
                    <a:pt x="634" y="549"/>
                  </a:lnTo>
                  <a:lnTo>
                    <a:pt x="615" y="553"/>
                  </a:lnTo>
                  <a:lnTo>
                    <a:pt x="596" y="554"/>
                  </a:lnTo>
                  <a:lnTo>
                    <a:pt x="576" y="556"/>
                  </a:lnTo>
                  <a:lnTo>
                    <a:pt x="559" y="558"/>
                  </a:lnTo>
                  <a:lnTo>
                    <a:pt x="542" y="560"/>
                  </a:lnTo>
                  <a:lnTo>
                    <a:pt x="526" y="562"/>
                  </a:lnTo>
                  <a:lnTo>
                    <a:pt x="511" y="562"/>
                  </a:lnTo>
                  <a:lnTo>
                    <a:pt x="496" y="564"/>
                  </a:lnTo>
                  <a:lnTo>
                    <a:pt x="482" y="564"/>
                  </a:lnTo>
                  <a:lnTo>
                    <a:pt x="469" y="564"/>
                  </a:lnTo>
                  <a:lnTo>
                    <a:pt x="457" y="564"/>
                  </a:lnTo>
                  <a:lnTo>
                    <a:pt x="446" y="566"/>
                  </a:lnTo>
                  <a:lnTo>
                    <a:pt x="415" y="564"/>
                  </a:lnTo>
                  <a:lnTo>
                    <a:pt x="384" y="564"/>
                  </a:lnTo>
                  <a:lnTo>
                    <a:pt x="357" y="562"/>
                  </a:lnTo>
                  <a:lnTo>
                    <a:pt x="331" y="562"/>
                  </a:lnTo>
                  <a:lnTo>
                    <a:pt x="304" y="560"/>
                  </a:lnTo>
                  <a:lnTo>
                    <a:pt x="279" y="556"/>
                  </a:lnTo>
                  <a:lnTo>
                    <a:pt x="256" y="554"/>
                  </a:lnTo>
                  <a:lnTo>
                    <a:pt x="233" y="551"/>
                  </a:lnTo>
                  <a:lnTo>
                    <a:pt x="212" y="547"/>
                  </a:lnTo>
                  <a:lnTo>
                    <a:pt x="190" y="541"/>
                  </a:lnTo>
                  <a:lnTo>
                    <a:pt x="173" y="537"/>
                  </a:lnTo>
                  <a:lnTo>
                    <a:pt x="154" y="531"/>
                  </a:lnTo>
                  <a:lnTo>
                    <a:pt x="139" y="524"/>
                  </a:lnTo>
                  <a:lnTo>
                    <a:pt x="123" y="518"/>
                  </a:lnTo>
                  <a:lnTo>
                    <a:pt x="110" y="510"/>
                  </a:lnTo>
                  <a:lnTo>
                    <a:pt x="98" y="503"/>
                  </a:lnTo>
                  <a:lnTo>
                    <a:pt x="87" y="493"/>
                  </a:lnTo>
                  <a:lnTo>
                    <a:pt x="75" y="483"/>
                  </a:lnTo>
                  <a:lnTo>
                    <a:pt x="66" y="474"/>
                  </a:lnTo>
                  <a:lnTo>
                    <a:pt x="56" y="464"/>
                  </a:lnTo>
                  <a:lnTo>
                    <a:pt x="48" y="455"/>
                  </a:lnTo>
                  <a:lnTo>
                    <a:pt x="39" y="447"/>
                  </a:lnTo>
                  <a:lnTo>
                    <a:pt x="33" y="437"/>
                  </a:lnTo>
                  <a:lnTo>
                    <a:pt x="25" y="430"/>
                  </a:lnTo>
                  <a:lnTo>
                    <a:pt x="20" y="422"/>
                  </a:lnTo>
                  <a:lnTo>
                    <a:pt x="16" y="414"/>
                  </a:lnTo>
                  <a:lnTo>
                    <a:pt x="10" y="405"/>
                  </a:lnTo>
                  <a:lnTo>
                    <a:pt x="8" y="397"/>
                  </a:lnTo>
                  <a:lnTo>
                    <a:pt x="4" y="389"/>
                  </a:lnTo>
                  <a:lnTo>
                    <a:pt x="2" y="384"/>
                  </a:lnTo>
                  <a:lnTo>
                    <a:pt x="0" y="376"/>
                  </a:lnTo>
                  <a:lnTo>
                    <a:pt x="0" y="368"/>
                  </a:lnTo>
                  <a:lnTo>
                    <a:pt x="2" y="363"/>
                  </a:lnTo>
                  <a:lnTo>
                    <a:pt x="2" y="357"/>
                  </a:lnTo>
                  <a:lnTo>
                    <a:pt x="6" y="353"/>
                  </a:lnTo>
                  <a:lnTo>
                    <a:pt x="10" y="347"/>
                  </a:lnTo>
                  <a:lnTo>
                    <a:pt x="14" y="343"/>
                  </a:lnTo>
                  <a:lnTo>
                    <a:pt x="20" y="339"/>
                  </a:lnTo>
                  <a:lnTo>
                    <a:pt x="27" y="336"/>
                  </a:lnTo>
                  <a:lnTo>
                    <a:pt x="35" y="334"/>
                  </a:lnTo>
                  <a:lnTo>
                    <a:pt x="45" y="330"/>
                  </a:lnTo>
                  <a:lnTo>
                    <a:pt x="54" y="328"/>
                  </a:lnTo>
                  <a:lnTo>
                    <a:pt x="66" y="326"/>
                  </a:lnTo>
                  <a:lnTo>
                    <a:pt x="77" y="324"/>
                  </a:lnTo>
                  <a:lnTo>
                    <a:pt x="91" y="322"/>
                  </a:lnTo>
                  <a:lnTo>
                    <a:pt x="106" y="320"/>
                  </a:lnTo>
                  <a:lnTo>
                    <a:pt x="121" y="318"/>
                  </a:lnTo>
                  <a:lnTo>
                    <a:pt x="139" y="316"/>
                  </a:lnTo>
                  <a:lnTo>
                    <a:pt x="179" y="311"/>
                  </a:lnTo>
                  <a:lnTo>
                    <a:pt x="221" y="305"/>
                  </a:lnTo>
                  <a:lnTo>
                    <a:pt x="265" y="297"/>
                  </a:lnTo>
                  <a:lnTo>
                    <a:pt x="309" y="292"/>
                  </a:lnTo>
                  <a:lnTo>
                    <a:pt x="354" y="284"/>
                  </a:lnTo>
                  <a:lnTo>
                    <a:pt x="398" y="276"/>
                  </a:lnTo>
                  <a:lnTo>
                    <a:pt x="444" y="267"/>
                  </a:lnTo>
                  <a:lnTo>
                    <a:pt x="490" y="259"/>
                  </a:lnTo>
                  <a:lnTo>
                    <a:pt x="536" y="249"/>
                  </a:lnTo>
                  <a:lnTo>
                    <a:pt x="584" y="240"/>
                  </a:lnTo>
                  <a:lnTo>
                    <a:pt x="632" y="230"/>
                  </a:lnTo>
                  <a:lnTo>
                    <a:pt x="680" y="219"/>
                  </a:lnTo>
                  <a:lnTo>
                    <a:pt x="728" y="207"/>
                  </a:lnTo>
                  <a:lnTo>
                    <a:pt x="778" y="196"/>
                  </a:lnTo>
                  <a:lnTo>
                    <a:pt x="828" y="184"/>
                  </a:lnTo>
                  <a:lnTo>
                    <a:pt x="878" y="171"/>
                  </a:lnTo>
                  <a:lnTo>
                    <a:pt x="912" y="163"/>
                  </a:lnTo>
                  <a:lnTo>
                    <a:pt x="945" y="153"/>
                  </a:lnTo>
                  <a:lnTo>
                    <a:pt x="978" y="146"/>
                  </a:lnTo>
                  <a:lnTo>
                    <a:pt x="1010" y="136"/>
                  </a:lnTo>
                  <a:lnTo>
                    <a:pt x="1041" y="126"/>
                  </a:lnTo>
                  <a:lnTo>
                    <a:pt x="1072" y="119"/>
                  </a:lnTo>
                  <a:lnTo>
                    <a:pt x="1100" y="109"/>
                  </a:lnTo>
                  <a:lnTo>
                    <a:pt x="1129" y="101"/>
                  </a:lnTo>
                  <a:lnTo>
                    <a:pt x="1156" y="92"/>
                  </a:lnTo>
                  <a:lnTo>
                    <a:pt x="1183" y="82"/>
                  </a:lnTo>
                  <a:lnTo>
                    <a:pt x="1210" y="75"/>
                  </a:lnTo>
                  <a:lnTo>
                    <a:pt x="1235" y="65"/>
                  </a:lnTo>
                  <a:lnTo>
                    <a:pt x="1260" y="57"/>
                  </a:lnTo>
                  <a:lnTo>
                    <a:pt x="1283" y="48"/>
                  </a:lnTo>
                  <a:lnTo>
                    <a:pt x="1304" y="40"/>
                  </a:lnTo>
                  <a:lnTo>
                    <a:pt x="1327" y="30"/>
                  </a:lnTo>
                  <a:lnTo>
                    <a:pt x="1340" y="25"/>
                  </a:lnTo>
                  <a:lnTo>
                    <a:pt x="1354" y="17"/>
                  </a:lnTo>
                  <a:lnTo>
                    <a:pt x="1365" y="13"/>
                  </a:lnTo>
                  <a:lnTo>
                    <a:pt x="1377" y="7"/>
                  </a:lnTo>
                  <a:lnTo>
                    <a:pt x="1386" y="4"/>
                  </a:lnTo>
                  <a:lnTo>
                    <a:pt x="1394" y="2"/>
                  </a:lnTo>
                  <a:lnTo>
                    <a:pt x="1400" y="0"/>
                  </a:lnTo>
                  <a:lnTo>
                    <a:pt x="140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7" name="Freeform 28"/>
            <p:cNvSpPr>
              <a:spLocks/>
            </p:cNvSpPr>
            <p:nvPr/>
          </p:nvSpPr>
          <p:spPr bwMode="auto">
            <a:xfrm>
              <a:off x="3177377" y="2156568"/>
              <a:ext cx="1089823" cy="250333"/>
            </a:xfrm>
            <a:custGeom>
              <a:avLst/>
              <a:gdLst>
                <a:gd name="T0" fmla="*/ 1809113609 w 3344"/>
                <a:gd name="T1" fmla="*/ 2514031 h 853"/>
                <a:gd name="T2" fmla="*/ 1847592191 w 3344"/>
                <a:gd name="T3" fmla="*/ 12570945 h 853"/>
                <a:gd name="T4" fmla="*/ 1896162187 w 3344"/>
                <a:gd name="T5" fmla="*/ 31428160 h 853"/>
                <a:gd name="T6" fmla="*/ 1952933343 w 3344"/>
                <a:gd name="T7" fmla="*/ 59713584 h 853"/>
                <a:gd name="T8" fmla="*/ 2016013818 w 3344"/>
                <a:gd name="T9" fmla="*/ 94284467 h 853"/>
                <a:gd name="T10" fmla="*/ 2064583814 w 3344"/>
                <a:gd name="T11" fmla="*/ 125712639 h 853"/>
                <a:gd name="T12" fmla="*/ 2094862823 w 3344"/>
                <a:gd name="T13" fmla="*/ 153369345 h 853"/>
                <a:gd name="T14" fmla="*/ 2108108896 w 3344"/>
                <a:gd name="T15" fmla="*/ 177883315 h 853"/>
                <a:gd name="T16" fmla="*/ 2105586440 w 3344"/>
                <a:gd name="T17" fmla="*/ 204282610 h 853"/>
                <a:gd name="T18" fmla="*/ 2092338778 w 3344"/>
                <a:gd name="T19" fmla="*/ 228167925 h 853"/>
                <a:gd name="T20" fmla="*/ 2067107859 w 3344"/>
                <a:gd name="T21" fmla="*/ 247653836 h 853"/>
                <a:gd name="T22" fmla="*/ 2030521120 w 3344"/>
                <a:gd name="T23" fmla="*/ 260853483 h 853"/>
                <a:gd name="T24" fmla="*/ 1995827812 w 3344"/>
                <a:gd name="T25" fmla="*/ 271539101 h 853"/>
                <a:gd name="T26" fmla="*/ 1951672115 w 3344"/>
                <a:gd name="T27" fmla="*/ 280338602 h 853"/>
                <a:gd name="T28" fmla="*/ 1893639730 w 3344"/>
                <a:gd name="T29" fmla="*/ 285367454 h 853"/>
                <a:gd name="T30" fmla="*/ 1823620911 w 3344"/>
                <a:gd name="T31" fmla="*/ 287252778 h 853"/>
                <a:gd name="T32" fmla="*/ 1669708175 w 3344"/>
                <a:gd name="T33" fmla="*/ 289767601 h 853"/>
                <a:gd name="T34" fmla="*/ 1485516826 w 3344"/>
                <a:gd name="T35" fmla="*/ 299824513 h 853"/>
                <a:gd name="T36" fmla="*/ 1296909987 w 3344"/>
                <a:gd name="T37" fmla="*/ 316166896 h 853"/>
                <a:gd name="T38" fmla="*/ 1103256647 w 3344"/>
                <a:gd name="T39" fmla="*/ 343194896 h 853"/>
                <a:gd name="T40" fmla="*/ 955650846 w 3344"/>
                <a:gd name="T41" fmla="*/ 370852395 h 853"/>
                <a:gd name="T42" fmla="*/ 833277552 w 3344"/>
                <a:gd name="T43" fmla="*/ 394737660 h 853"/>
                <a:gd name="T44" fmla="*/ 722888111 w 3344"/>
                <a:gd name="T45" fmla="*/ 417994319 h 853"/>
                <a:gd name="T46" fmla="*/ 622592666 w 3344"/>
                <a:gd name="T47" fmla="*/ 438108143 h 853"/>
                <a:gd name="T48" fmla="*/ 534281272 w 3344"/>
                <a:gd name="T49" fmla="*/ 458850672 h 853"/>
                <a:gd name="T50" fmla="*/ 457955518 w 3344"/>
                <a:gd name="T51" fmla="*/ 477079172 h 853"/>
                <a:gd name="T52" fmla="*/ 392353282 w 3344"/>
                <a:gd name="T53" fmla="*/ 492792849 h 853"/>
                <a:gd name="T54" fmla="*/ 338104582 w 3344"/>
                <a:gd name="T55" fmla="*/ 508507319 h 853"/>
                <a:gd name="T56" fmla="*/ 305303910 w 3344"/>
                <a:gd name="T57" fmla="*/ 519192937 h 853"/>
                <a:gd name="T58" fmla="*/ 266194715 w 3344"/>
                <a:gd name="T59" fmla="*/ 532392584 h 853"/>
                <a:gd name="T60" fmla="*/ 237177728 w 3344"/>
                <a:gd name="T61" fmla="*/ 534906614 h 853"/>
                <a:gd name="T62" fmla="*/ 209423558 w 3344"/>
                <a:gd name="T63" fmla="*/ 529878555 h 853"/>
                <a:gd name="T64" fmla="*/ 173468178 w 3344"/>
                <a:gd name="T65" fmla="*/ 515421496 h 853"/>
                <a:gd name="T66" fmla="*/ 128051253 w 3344"/>
                <a:gd name="T67" fmla="*/ 494050261 h 853"/>
                <a:gd name="T68" fmla="*/ 77587802 w 3344"/>
                <a:gd name="T69" fmla="*/ 465764849 h 853"/>
                <a:gd name="T70" fmla="*/ 41001844 w 3344"/>
                <a:gd name="T71" fmla="*/ 443136995 h 853"/>
                <a:gd name="T72" fmla="*/ 15770125 w 3344"/>
                <a:gd name="T73" fmla="*/ 421137054 h 853"/>
                <a:gd name="T74" fmla="*/ 2523252 w 3344"/>
                <a:gd name="T75" fmla="*/ 403537161 h 853"/>
                <a:gd name="T76" fmla="*/ 0 w 3344"/>
                <a:gd name="T77" fmla="*/ 387823484 h 853"/>
                <a:gd name="T78" fmla="*/ 7569755 w 3344"/>
                <a:gd name="T79" fmla="*/ 374623043 h 853"/>
                <a:gd name="T80" fmla="*/ 22708469 w 3344"/>
                <a:gd name="T81" fmla="*/ 363309513 h 853"/>
                <a:gd name="T82" fmla="*/ 49832825 w 3344"/>
                <a:gd name="T83" fmla="*/ 355137925 h 853"/>
                <a:gd name="T84" fmla="*/ 117327636 w 3344"/>
                <a:gd name="T85" fmla="*/ 344452308 h 853"/>
                <a:gd name="T86" fmla="*/ 296472930 w 3344"/>
                <a:gd name="T87" fmla="*/ 314281572 h 853"/>
                <a:gd name="T88" fmla="*/ 488233733 w 3344"/>
                <a:gd name="T89" fmla="*/ 280338602 h 853"/>
                <a:gd name="T90" fmla="*/ 691348668 w 3344"/>
                <a:gd name="T91" fmla="*/ 242624984 h 853"/>
                <a:gd name="T92" fmla="*/ 893833188 w 3344"/>
                <a:gd name="T93" fmla="*/ 203025992 h 853"/>
                <a:gd name="T94" fmla="*/ 1045223468 w 3344"/>
                <a:gd name="T95" fmla="*/ 170340433 h 853"/>
                <a:gd name="T96" fmla="*/ 1182105652 w 3344"/>
                <a:gd name="T97" fmla="*/ 140169697 h 853"/>
                <a:gd name="T98" fmla="*/ 1303849125 w 3344"/>
                <a:gd name="T99" fmla="*/ 112512991 h 853"/>
                <a:gd name="T100" fmla="*/ 1411714323 w 3344"/>
                <a:gd name="T101" fmla="*/ 88627701 h 853"/>
                <a:gd name="T102" fmla="*/ 1503810195 w 3344"/>
                <a:gd name="T103" fmla="*/ 67885172 h 853"/>
                <a:gd name="T104" fmla="*/ 1581397178 w 3344"/>
                <a:gd name="T105" fmla="*/ 48399248 h 853"/>
                <a:gd name="T106" fmla="*/ 1644476858 w 3344"/>
                <a:gd name="T107" fmla="*/ 32685571 h 853"/>
                <a:gd name="T108" fmla="*/ 1691786023 w 3344"/>
                <a:gd name="T109" fmla="*/ 20742536 h 853"/>
                <a:gd name="T110" fmla="*/ 1726479331 w 3344"/>
                <a:gd name="T111" fmla="*/ 11314326 h 853"/>
                <a:gd name="T112" fmla="*/ 1754864909 w 3344"/>
                <a:gd name="T113" fmla="*/ 3771443 h 853"/>
                <a:gd name="T114" fmla="*/ 1775050915 w 3344"/>
                <a:gd name="T115" fmla="*/ 0 h 853"/>
                <a:gd name="T116" fmla="*/ 1785774533 w 3344"/>
                <a:gd name="T117" fmla="*/ 0 h 85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44"/>
                <a:gd name="T178" fmla="*/ 0 h 853"/>
                <a:gd name="T179" fmla="*/ 3344 w 3344"/>
                <a:gd name="T180" fmla="*/ 853 h 85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44" h="853">
                  <a:moveTo>
                    <a:pt x="2831" y="0"/>
                  </a:moveTo>
                  <a:lnTo>
                    <a:pt x="2843" y="0"/>
                  </a:lnTo>
                  <a:lnTo>
                    <a:pt x="2855" y="0"/>
                  </a:lnTo>
                  <a:lnTo>
                    <a:pt x="2868" y="4"/>
                  </a:lnTo>
                  <a:lnTo>
                    <a:pt x="2881" y="6"/>
                  </a:lnTo>
                  <a:lnTo>
                    <a:pt x="2897" y="10"/>
                  </a:lnTo>
                  <a:lnTo>
                    <a:pt x="2912" y="16"/>
                  </a:lnTo>
                  <a:lnTo>
                    <a:pt x="2929" y="20"/>
                  </a:lnTo>
                  <a:lnTo>
                    <a:pt x="2947" y="27"/>
                  </a:lnTo>
                  <a:lnTo>
                    <a:pt x="2966" y="35"/>
                  </a:lnTo>
                  <a:lnTo>
                    <a:pt x="2985" y="43"/>
                  </a:lnTo>
                  <a:lnTo>
                    <a:pt x="3006" y="50"/>
                  </a:lnTo>
                  <a:lnTo>
                    <a:pt x="3027" y="60"/>
                  </a:lnTo>
                  <a:lnTo>
                    <a:pt x="3048" y="72"/>
                  </a:lnTo>
                  <a:lnTo>
                    <a:pt x="3071" y="83"/>
                  </a:lnTo>
                  <a:lnTo>
                    <a:pt x="3096" y="95"/>
                  </a:lnTo>
                  <a:lnTo>
                    <a:pt x="3121" y="108"/>
                  </a:lnTo>
                  <a:lnTo>
                    <a:pt x="3148" y="121"/>
                  </a:lnTo>
                  <a:lnTo>
                    <a:pt x="3173" y="137"/>
                  </a:lnTo>
                  <a:lnTo>
                    <a:pt x="3196" y="150"/>
                  </a:lnTo>
                  <a:lnTo>
                    <a:pt x="3217" y="164"/>
                  </a:lnTo>
                  <a:lnTo>
                    <a:pt x="3238" y="175"/>
                  </a:lnTo>
                  <a:lnTo>
                    <a:pt x="3256" y="189"/>
                  </a:lnTo>
                  <a:lnTo>
                    <a:pt x="3273" y="200"/>
                  </a:lnTo>
                  <a:lnTo>
                    <a:pt x="3288" y="212"/>
                  </a:lnTo>
                  <a:lnTo>
                    <a:pt x="3300" y="223"/>
                  </a:lnTo>
                  <a:lnTo>
                    <a:pt x="3311" y="235"/>
                  </a:lnTo>
                  <a:lnTo>
                    <a:pt x="3321" y="244"/>
                  </a:lnTo>
                  <a:lnTo>
                    <a:pt x="3329" y="256"/>
                  </a:lnTo>
                  <a:lnTo>
                    <a:pt x="3336" y="265"/>
                  </a:lnTo>
                  <a:lnTo>
                    <a:pt x="3340" y="275"/>
                  </a:lnTo>
                  <a:lnTo>
                    <a:pt x="3342" y="283"/>
                  </a:lnTo>
                  <a:lnTo>
                    <a:pt x="3344" y="292"/>
                  </a:lnTo>
                  <a:lnTo>
                    <a:pt x="3342" y="304"/>
                  </a:lnTo>
                  <a:lnTo>
                    <a:pt x="3342" y="315"/>
                  </a:lnTo>
                  <a:lnTo>
                    <a:pt x="3338" y="325"/>
                  </a:lnTo>
                  <a:lnTo>
                    <a:pt x="3334" y="336"/>
                  </a:lnTo>
                  <a:lnTo>
                    <a:pt x="3331" y="346"/>
                  </a:lnTo>
                  <a:lnTo>
                    <a:pt x="3325" y="356"/>
                  </a:lnTo>
                  <a:lnTo>
                    <a:pt x="3317" y="363"/>
                  </a:lnTo>
                  <a:lnTo>
                    <a:pt x="3308" y="373"/>
                  </a:lnTo>
                  <a:lnTo>
                    <a:pt x="3300" y="381"/>
                  </a:lnTo>
                  <a:lnTo>
                    <a:pt x="3288" y="386"/>
                  </a:lnTo>
                  <a:lnTo>
                    <a:pt x="3277" y="394"/>
                  </a:lnTo>
                  <a:lnTo>
                    <a:pt x="3263" y="400"/>
                  </a:lnTo>
                  <a:lnTo>
                    <a:pt x="3250" y="406"/>
                  </a:lnTo>
                  <a:lnTo>
                    <a:pt x="3235" y="411"/>
                  </a:lnTo>
                  <a:lnTo>
                    <a:pt x="3219" y="415"/>
                  </a:lnTo>
                  <a:lnTo>
                    <a:pt x="3202" y="419"/>
                  </a:lnTo>
                  <a:lnTo>
                    <a:pt x="3190" y="425"/>
                  </a:lnTo>
                  <a:lnTo>
                    <a:pt x="3177" y="429"/>
                  </a:lnTo>
                  <a:lnTo>
                    <a:pt x="3164" y="432"/>
                  </a:lnTo>
                  <a:lnTo>
                    <a:pt x="3148" y="436"/>
                  </a:lnTo>
                  <a:lnTo>
                    <a:pt x="3131" y="440"/>
                  </a:lnTo>
                  <a:lnTo>
                    <a:pt x="3114" y="442"/>
                  </a:lnTo>
                  <a:lnTo>
                    <a:pt x="3094" y="446"/>
                  </a:lnTo>
                  <a:lnTo>
                    <a:pt x="3073" y="448"/>
                  </a:lnTo>
                  <a:lnTo>
                    <a:pt x="3052" y="450"/>
                  </a:lnTo>
                  <a:lnTo>
                    <a:pt x="3027" y="452"/>
                  </a:lnTo>
                  <a:lnTo>
                    <a:pt x="3002" y="454"/>
                  </a:lnTo>
                  <a:lnTo>
                    <a:pt x="2977" y="455"/>
                  </a:lnTo>
                  <a:lnTo>
                    <a:pt x="2951" y="455"/>
                  </a:lnTo>
                  <a:lnTo>
                    <a:pt x="2922" y="457"/>
                  </a:lnTo>
                  <a:lnTo>
                    <a:pt x="2891" y="457"/>
                  </a:lnTo>
                  <a:lnTo>
                    <a:pt x="2860" y="457"/>
                  </a:lnTo>
                  <a:lnTo>
                    <a:pt x="2789" y="457"/>
                  </a:lnTo>
                  <a:lnTo>
                    <a:pt x="2718" y="459"/>
                  </a:lnTo>
                  <a:lnTo>
                    <a:pt x="2647" y="461"/>
                  </a:lnTo>
                  <a:lnTo>
                    <a:pt x="2574" y="463"/>
                  </a:lnTo>
                  <a:lnTo>
                    <a:pt x="2501" y="467"/>
                  </a:lnTo>
                  <a:lnTo>
                    <a:pt x="2428" y="471"/>
                  </a:lnTo>
                  <a:lnTo>
                    <a:pt x="2355" y="477"/>
                  </a:lnTo>
                  <a:lnTo>
                    <a:pt x="2281" y="482"/>
                  </a:lnTo>
                  <a:lnTo>
                    <a:pt x="2206" y="488"/>
                  </a:lnTo>
                  <a:lnTo>
                    <a:pt x="2131" y="496"/>
                  </a:lnTo>
                  <a:lnTo>
                    <a:pt x="2056" y="503"/>
                  </a:lnTo>
                  <a:lnTo>
                    <a:pt x="1979" y="513"/>
                  </a:lnTo>
                  <a:lnTo>
                    <a:pt x="1902" y="523"/>
                  </a:lnTo>
                  <a:lnTo>
                    <a:pt x="1826" y="534"/>
                  </a:lnTo>
                  <a:lnTo>
                    <a:pt x="1749" y="546"/>
                  </a:lnTo>
                  <a:lnTo>
                    <a:pt x="1672" y="559"/>
                  </a:lnTo>
                  <a:lnTo>
                    <a:pt x="1618" y="569"/>
                  </a:lnTo>
                  <a:lnTo>
                    <a:pt x="1566" y="580"/>
                  </a:lnTo>
                  <a:lnTo>
                    <a:pt x="1515" y="590"/>
                  </a:lnTo>
                  <a:lnTo>
                    <a:pt x="1465" y="599"/>
                  </a:lnTo>
                  <a:lnTo>
                    <a:pt x="1415" y="609"/>
                  </a:lnTo>
                  <a:lnTo>
                    <a:pt x="1369" y="619"/>
                  </a:lnTo>
                  <a:lnTo>
                    <a:pt x="1321" y="628"/>
                  </a:lnTo>
                  <a:lnTo>
                    <a:pt x="1277" y="638"/>
                  </a:lnTo>
                  <a:lnTo>
                    <a:pt x="1231" y="645"/>
                  </a:lnTo>
                  <a:lnTo>
                    <a:pt x="1188" y="655"/>
                  </a:lnTo>
                  <a:lnTo>
                    <a:pt x="1146" y="665"/>
                  </a:lnTo>
                  <a:lnTo>
                    <a:pt x="1104" y="672"/>
                  </a:lnTo>
                  <a:lnTo>
                    <a:pt x="1063" y="682"/>
                  </a:lnTo>
                  <a:lnTo>
                    <a:pt x="1025" y="690"/>
                  </a:lnTo>
                  <a:lnTo>
                    <a:pt x="987" y="697"/>
                  </a:lnTo>
                  <a:lnTo>
                    <a:pt x="950" y="705"/>
                  </a:lnTo>
                  <a:lnTo>
                    <a:pt x="916" y="715"/>
                  </a:lnTo>
                  <a:lnTo>
                    <a:pt x="881" y="722"/>
                  </a:lnTo>
                  <a:lnTo>
                    <a:pt x="847" y="730"/>
                  </a:lnTo>
                  <a:lnTo>
                    <a:pt x="816" y="736"/>
                  </a:lnTo>
                  <a:lnTo>
                    <a:pt x="783" y="743"/>
                  </a:lnTo>
                  <a:lnTo>
                    <a:pt x="754" y="751"/>
                  </a:lnTo>
                  <a:lnTo>
                    <a:pt x="726" y="759"/>
                  </a:lnTo>
                  <a:lnTo>
                    <a:pt x="697" y="765"/>
                  </a:lnTo>
                  <a:lnTo>
                    <a:pt x="670" y="772"/>
                  </a:lnTo>
                  <a:lnTo>
                    <a:pt x="645" y="778"/>
                  </a:lnTo>
                  <a:lnTo>
                    <a:pt x="622" y="784"/>
                  </a:lnTo>
                  <a:lnTo>
                    <a:pt x="597" y="791"/>
                  </a:lnTo>
                  <a:lnTo>
                    <a:pt x="576" y="797"/>
                  </a:lnTo>
                  <a:lnTo>
                    <a:pt x="555" y="803"/>
                  </a:lnTo>
                  <a:lnTo>
                    <a:pt x="536" y="809"/>
                  </a:lnTo>
                  <a:lnTo>
                    <a:pt x="516" y="814"/>
                  </a:lnTo>
                  <a:lnTo>
                    <a:pt x="505" y="818"/>
                  </a:lnTo>
                  <a:lnTo>
                    <a:pt x="493" y="822"/>
                  </a:lnTo>
                  <a:lnTo>
                    <a:pt x="484" y="826"/>
                  </a:lnTo>
                  <a:lnTo>
                    <a:pt x="474" y="830"/>
                  </a:lnTo>
                  <a:lnTo>
                    <a:pt x="455" y="837"/>
                  </a:lnTo>
                  <a:lnTo>
                    <a:pt x="438" y="843"/>
                  </a:lnTo>
                  <a:lnTo>
                    <a:pt x="422" y="847"/>
                  </a:lnTo>
                  <a:lnTo>
                    <a:pt x="409" y="849"/>
                  </a:lnTo>
                  <a:lnTo>
                    <a:pt x="397" y="851"/>
                  </a:lnTo>
                  <a:lnTo>
                    <a:pt x="386" y="853"/>
                  </a:lnTo>
                  <a:lnTo>
                    <a:pt x="376" y="851"/>
                  </a:lnTo>
                  <a:lnTo>
                    <a:pt x="367" y="851"/>
                  </a:lnTo>
                  <a:lnTo>
                    <a:pt x="357" y="849"/>
                  </a:lnTo>
                  <a:lnTo>
                    <a:pt x="346" y="845"/>
                  </a:lnTo>
                  <a:lnTo>
                    <a:pt x="332" y="843"/>
                  </a:lnTo>
                  <a:lnTo>
                    <a:pt x="321" y="839"/>
                  </a:lnTo>
                  <a:lnTo>
                    <a:pt x="305" y="834"/>
                  </a:lnTo>
                  <a:lnTo>
                    <a:pt x="292" y="828"/>
                  </a:lnTo>
                  <a:lnTo>
                    <a:pt x="275" y="820"/>
                  </a:lnTo>
                  <a:lnTo>
                    <a:pt x="259" y="814"/>
                  </a:lnTo>
                  <a:lnTo>
                    <a:pt x="242" y="805"/>
                  </a:lnTo>
                  <a:lnTo>
                    <a:pt x="223" y="795"/>
                  </a:lnTo>
                  <a:lnTo>
                    <a:pt x="203" y="786"/>
                  </a:lnTo>
                  <a:lnTo>
                    <a:pt x="184" y="774"/>
                  </a:lnTo>
                  <a:lnTo>
                    <a:pt x="163" y="763"/>
                  </a:lnTo>
                  <a:lnTo>
                    <a:pt x="142" y="751"/>
                  </a:lnTo>
                  <a:lnTo>
                    <a:pt x="123" y="741"/>
                  </a:lnTo>
                  <a:lnTo>
                    <a:pt x="107" y="732"/>
                  </a:lnTo>
                  <a:lnTo>
                    <a:pt x="92" y="722"/>
                  </a:lnTo>
                  <a:lnTo>
                    <a:pt x="79" y="713"/>
                  </a:lnTo>
                  <a:lnTo>
                    <a:pt x="65" y="705"/>
                  </a:lnTo>
                  <a:lnTo>
                    <a:pt x="54" y="695"/>
                  </a:lnTo>
                  <a:lnTo>
                    <a:pt x="44" y="688"/>
                  </a:lnTo>
                  <a:lnTo>
                    <a:pt x="35" y="678"/>
                  </a:lnTo>
                  <a:lnTo>
                    <a:pt x="25" y="670"/>
                  </a:lnTo>
                  <a:lnTo>
                    <a:pt x="19" y="663"/>
                  </a:lnTo>
                  <a:lnTo>
                    <a:pt x="13" y="657"/>
                  </a:lnTo>
                  <a:lnTo>
                    <a:pt x="8" y="649"/>
                  </a:lnTo>
                  <a:lnTo>
                    <a:pt x="4" y="642"/>
                  </a:lnTo>
                  <a:lnTo>
                    <a:pt x="2" y="636"/>
                  </a:lnTo>
                  <a:lnTo>
                    <a:pt x="0" y="628"/>
                  </a:lnTo>
                  <a:lnTo>
                    <a:pt x="0" y="622"/>
                  </a:lnTo>
                  <a:lnTo>
                    <a:pt x="0" y="617"/>
                  </a:lnTo>
                  <a:lnTo>
                    <a:pt x="0" y="611"/>
                  </a:lnTo>
                  <a:lnTo>
                    <a:pt x="4" y="605"/>
                  </a:lnTo>
                  <a:lnTo>
                    <a:pt x="6" y="601"/>
                  </a:lnTo>
                  <a:lnTo>
                    <a:pt x="12" y="596"/>
                  </a:lnTo>
                  <a:lnTo>
                    <a:pt x="15" y="590"/>
                  </a:lnTo>
                  <a:lnTo>
                    <a:pt x="21" y="586"/>
                  </a:lnTo>
                  <a:lnTo>
                    <a:pt x="29" y="582"/>
                  </a:lnTo>
                  <a:lnTo>
                    <a:pt x="36" y="578"/>
                  </a:lnTo>
                  <a:lnTo>
                    <a:pt x="46" y="574"/>
                  </a:lnTo>
                  <a:lnTo>
                    <a:pt x="56" y="571"/>
                  </a:lnTo>
                  <a:lnTo>
                    <a:pt x="67" y="567"/>
                  </a:lnTo>
                  <a:lnTo>
                    <a:pt x="79" y="565"/>
                  </a:lnTo>
                  <a:lnTo>
                    <a:pt x="90" y="563"/>
                  </a:lnTo>
                  <a:lnTo>
                    <a:pt x="104" y="561"/>
                  </a:lnTo>
                  <a:lnTo>
                    <a:pt x="119" y="559"/>
                  </a:lnTo>
                  <a:lnTo>
                    <a:pt x="186" y="548"/>
                  </a:lnTo>
                  <a:lnTo>
                    <a:pt x="255" y="536"/>
                  </a:lnTo>
                  <a:lnTo>
                    <a:pt x="326" y="525"/>
                  </a:lnTo>
                  <a:lnTo>
                    <a:pt x="397" y="513"/>
                  </a:lnTo>
                  <a:lnTo>
                    <a:pt x="470" y="500"/>
                  </a:lnTo>
                  <a:lnTo>
                    <a:pt x="543" y="486"/>
                  </a:lnTo>
                  <a:lnTo>
                    <a:pt x="618" y="473"/>
                  </a:lnTo>
                  <a:lnTo>
                    <a:pt x="695" y="459"/>
                  </a:lnTo>
                  <a:lnTo>
                    <a:pt x="774" y="446"/>
                  </a:lnTo>
                  <a:lnTo>
                    <a:pt x="852" y="430"/>
                  </a:lnTo>
                  <a:lnTo>
                    <a:pt x="931" y="417"/>
                  </a:lnTo>
                  <a:lnTo>
                    <a:pt x="1014" y="402"/>
                  </a:lnTo>
                  <a:lnTo>
                    <a:pt x="1096" y="386"/>
                  </a:lnTo>
                  <a:lnTo>
                    <a:pt x="1181" y="369"/>
                  </a:lnTo>
                  <a:lnTo>
                    <a:pt x="1265" y="354"/>
                  </a:lnTo>
                  <a:lnTo>
                    <a:pt x="1353" y="336"/>
                  </a:lnTo>
                  <a:lnTo>
                    <a:pt x="1417" y="323"/>
                  </a:lnTo>
                  <a:lnTo>
                    <a:pt x="1478" y="310"/>
                  </a:lnTo>
                  <a:lnTo>
                    <a:pt x="1540" y="296"/>
                  </a:lnTo>
                  <a:lnTo>
                    <a:pt x="1599" y="283"/>
                  </a:lnTo>
                  <a:lnTo>
                    <a:pt x="1657" y="271"/>
                  </a:lnTo>
                  <a:lnTo>
                    <a:pt x="1712" y="258"/>
                  </a:lnTo>
                  <a:lnTo>
                    <a:pt x="1768" y="246"/>
                  </a:lnTo>
                  <a:lnTo>
                    <a:pt x="1822" y="235"/>
                  </a:lnTo>
                  <a:lnTo>
                    <a:pt x="1874" y="223"/>
                  </a:lnTo>
                  <a:lnTo>
                    <a:pt x="1923" y="212"/>
                  </a:lnTo>
                  <a:lnTo>
                    <a:pt x="1973" y="200"/>
                  </a:lnTo>
                  <a:lnTo>
                    <a:pt x="2021" y="191"/>
                  </a:lnTo>
                  <a:lnTo>
                    <a:pt x="2067" y="179"/>
                  </a:lnTo>
                  <a:lnTo>
                    <a:pt x="2112" y="169"/>
                  </a:lnTo>
                  <a:lnTo>
                    <a:pt x="2156" y="160"/>
                  </a:lnTo>
                  <a:lnTo>
                    <a:pt x="2198" y="150"/>
                  </a:lnTo>
                  <a:lnTo>
                    <a:pt x="2238" y="141"/>
                  </a:lnTo>
                  <a:lnTo>
                    <a:pt x="2277" y="133"/>
                  </a:lnTo>
                  <a:lnTo>
                    <a:pt x="2313" y="123"/>
                  </a:lnTo>
                  <a:lnTo>
                    <a:pt x="2350" y="116"/>
                  </a:lnTo>
                  <a:lnTo>
                    <a:pt x="2384" y="108"/>
                  </a:lnTo>
                  <a:lnTo>
                    <a:pt x="2417" y="100"/>
                  </a:lnTo>
                  <a:lnTo>
                    <a:pt x="2449" y="93"/>
                  </a:lnTo>
                  <a:lnTo>
                    <a:pt x="2478" y="85"/>
                  </a:lnTo>
                  <a:lnTo>
                    <a:pt x="2507" y="77"/>
                  </a:lnTo>
                  <a:lnTo>
                    <a:pt x="2534" y="72"/>
                  </a:lnTo>
                  <a:lnTo>
                    <a:pt x="2561" y="66"/>
                  </a:lnTo>
                  <a:lnTo>
                    <a:pt x="2584" y="60"/>
                  </a:lnTo>
                  <a:lnTo>
                    <a:pt x="2607" y="52"/>
                  </a:lnTo>
                  <a:lnTo>
                    <a:pt x="2628" y="48"/>
                  </a:lnTo>
                  <a:lnTo>
                    <a:pt x="2647" y="43"/>
                  </a:lnTo>
                  <a:lnTo>
                    <a:pt x="2666" y="37"/>
                  </a:lnTo>
                  <a:lnTo>
                    <a:pt x="2682" y="33"/>
                  </a:lnTo>
                  <a:lnTo>
                    <a:pt x="2697" y="29"/>
                  </a:lnTo>
                  <a:lnTo>
                    <a:pt x="2711" y="24"/>
                  </a:lnTo>
                  <a:lnTo>
                    <a:pt x="2726" y="20"/>
                  </a:lnTo>
                  <a:lnTo>
                    <a:pt x="2737" y="18"/>
                  </a:lnTo>
                  <a:lnTo>
                    <a:pt x="2751" y="14"/>
                  </a:lnTo>
                  <a:lnTo>
                    <a:pt x="2762" y="12"/>
                  </a:lnTo>
                  <a:lnTo>
                    <a:pt x="2772" y="8"/>
                  </a:lnTo>
                  <a:lnTo>
                    <a:pt x="2782" y="6"/>
                  </a:lnTo>
                  <a:lnTo>
                    <a:pt x="2791" y="4"/>
                  </a:lnTo>
                  <a:lnTo>
                    <a:pt x="2801" y="2"/>
                  </a:lnTo>
                  <a:lnTo>
                    <a:pt x="2808" y="2"/>
                  </a:lnTo>
                  <a:lnTo>
                    <a:pt x="2814" y="0"/>
                  </a:lnTo>
                  <a:lnTo>
                    <a:pt x="2822" y="0"/>
                  </a:lnTo>
                  <a:lnTo>
                    <a:pt x="2828" y="0"/>
                  </a:lnTo>
                  <a:lnTo>
                    <a:pt x="283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pic>
        <p:nvPicPr>
          <p:cNvPr id="34819" name="Picture 3" descr="C:\Users\Meishing\Dropbox\meizhouhuayu\pics\39.41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64121" y="3276600"/>
            <a:ext cx="5697414" cy="121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168859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19200" y="3200400"/>
            <a:ext cx="22860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老本行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20574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分行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0574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本行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419600"/>
            <a:ext cx="2209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不在行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5638800"/>
            <a:ext cx="26670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爬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行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动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物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59436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电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子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银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行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说一说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9600" y="39624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飞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行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家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0" y="59436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同行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49530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內行人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4600" y="990600"/>
            <a:ext cx="25146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天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马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行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2971800"/>
            <a:ext cx="18288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行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2057400"/>
            <a:ext cx="19050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行事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34200" y="3581400"/>
            <a:ext cx="19050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行星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34200" y="2438400"/>
            <a:ext cx="18288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流行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4800600"/>
            <a:ext cx="18288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风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行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34" name="Picture 2" descr="C:\Users\Meishing\Desktop\meizhou pics\38-13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53908"/>
          <a:stretch>
            <a:fillRect/>
          </a:stretch>
        </p:blipFill>
        <p:spPr bwMode="auto">
          <a:xfrm>
            <a:off x="4572000" y="762000"/>
            <a:ext cx="1563616" cy="11080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5" name="Picture 2" descr="C:\Users\Meishing\Desktop\meizhou pics\38-13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r="52830"/>
          <a:stretch>
            <a:fillRect/>
          </a:stretch>
        </p:blipFill>
        <p:spPr bwMode="auto">
          <a:xfrm>
            <a:off x="609600" y="838200"/>
            <a:ext cx="1600200" cy="11080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626238584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81000" y="1143000"/>
            <a:ext cx="2057400" cy="1138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pū mǎn</a:t>
            </a:r>
            <a:r>
              <a:rPr lang="en-US" sz="4000" dirty="0">
                <a:solidFill>
                  <a:prstClr val="white"/>
                </a:solidFill>
              </a:rPr>
              <a:t/>
            </a:r>
            <a:br>
              <a:rPr lang="en-US" sz="4000" dirty="0">
                <a:solidFill>
                  <a:prstClr val="white"/>
                </a:solidFill>
              </a:rPr>
            </a:br>
            <a:r>
              <a:rPr lang="zh-CN" altLang="en-US" sz="4000" dirty="0" smtClean="0">
                <a:solidFill>
                  <a:prstClr val="white"/>
                </a:solidFill>
              </a:rPr>
              <a:t>扑满</a:t>
            </a:r>
            <a:endParaRPr lang="en-US" sz="4000" dirty="0">
              <a:solidFill>
                <a:prstClr val="white"/>
              </a:solidFill>
              <a:latin typeface="華康楷書體注音" pitchFamily="18" charset="-120"/>
              <a:ea typeface="華康楷書體注音" pitchFamily="18" charset="-120"/>
            </a:endParaRPr>
          </a:p>
        </p:txBody>
      </p:sp>
      <p:pic>
        <p:nvPicPr>
          <p:cNvPr id="58378" name="Picture 10" descr="C:\Users\Meishing\Dropbox\meizhouhuayu\pics\38.44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800" y="4648200"/>
            <a:ext cx="2000250" cy="1982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3276600" y="1143000"/>
            <a:ext cx="5410200" cy="22467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制作创意</a:t>
            </a:r>
            <a:r>
              <a:rPr lang="zh-CN" altLang="en-US" sz="20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存钱屋</a:t>
            </a:r>
            <a:r>
              <a:rPr lang="zh-CN" altLang="en-US" sz="200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：材料（牛奶盒一只）</a:t>
            </a:r>
          </a:p>
          <a:p>
            <a:r>
              <a:rPr lang="zh-CN" altLang="en-US" sz="200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洗净後晾乾，利用色纸将纸盒外观盖住，请学生自行设计外观（门</a:t>
            </a:r>
            <a:r>
              <a:rPr lang="en-US" altLang="zh-CN" sz="200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zh-CN" altLang="en-US" sz="200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窗</a:t>
            </a:r>
            <a:r>
              <a:rPr lang="en-US" altLang="zh-CN" sz="200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zh-CN" altLang="en-US" sz="200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，最後请家长或老师在牛奶盒顶割出硬币孔（或做烟囱）；学生一一上台解说自己的存钱屋外观。（请於第一周第一堂制作，三周後第八课结束时，数看看存了多少钱？） </a:t>
            </a:r>
            <a:r>
              <a:rPr lang="zh-TW" altLang="en-US" sz="2000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　</a:t>
            </a:r>
            <a:endParaRPr lang="en-US" sz="2000" dirty="0">
              <a:solidFill>
                <a:prstClr val="whit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8382" name="Picture 14" descr="http://pixabay.com/static/uploads/photo/2014/03/24/17/21/milk-carton-295493_640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581400"/>
            <a:ext cx="2311860" cy="28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2" name="Straight Connector 31"/>
          <p:cNvCxnSpPr/>
          <p:nvPr/>
        </p:nvCxnSpPr>
        <p:spPr>
          <a:xfrm>
            <a:off x="6019800" y="5638800"/>
            <a:ext cx="0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77000" y="5410200"/>
            <a:ext cx="0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019800" y="5410200"/>
            <a:ext cx="4572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324600" y="5715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572000" y="4800600"/>
            <a:ext cx="304800" cy="457200"/>
            <a:chOff x="4572000" y="4800600"/>
            <a:chExt cx="304800" cy="457200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4876800" y="4953000"/>
              <a:ext cx="0" cy="304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572000" y="5105400"/>
              <a:ext cx="304800" cy="152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4572000" y="4800600"/>
              <a:ext cx="0" cy="304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572000" y="4800600"/>
              <a:ext cx="304800" cy="152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029200" y="5105400"/>
            <a:ext cx="304800" cy="457200"/>
            <a:chOff x="4572000" y="4800600"/>
            <a:chExt cx="304800" cy="457200"/>
          </a:xfrm>
        </p:grpSpPr>
        <p:cxnSp>
          <p:nvCxnSpPr>
            <p:cNvPr id="62" name="Straight Connector 61"/>
            <p:cNvCxnSpPr/>
            <p:nvPr/>
          </p:nvCxnSpPr>
          <p:spPr>
            <a:xfrm flipV="1">
              <a:off x="4876800" y="4953000"/>
              <a:ext cx="0" cy="30480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572000" y="5105400"/>
              <a:ext cx="304800" cy="15240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4572000" y="4800600"/>
              <a:ext cx="0" cy="30480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572000" y="4800600"/>
              <a:ext cx="304800" cy="15240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/>
          <p:cNvSpPr/>
          <p:nvPr/>
        </p:nvSpPr>
        <p:spPr>
          <a:xfrm rot="20575293">
            <a:off x="5843710" y="4719020"/>
            <a:ext cx="609600" cy="466138"/>
          </a:xfrm>
          <a:prstGeom prst="ellipse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4572000" y="3962400"/>
            <a:ext cx="457200" cy="53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4648200" y="3962400"/>
            <a:ext cx="53340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4800600" y="3962400"/>
            <a:ext cx="53340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4876800" y="3962400"/>
            <a:ext cx="609600" cy="68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5029200" y="3962400"/>
            <a:ext cx="609600" cy="68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5181600" y="3962400"/>
            <a:ext cx="609600" cy="68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5410200" y="3962400"/>
            <a:ext cx="533400" cy="68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66" idx="2"/>
            <a:endCxn id="66" idx="6"/>
          </p:cNvCxnSpPr>
          <p:nvPr/>
        </p:nvCxnSpPr>
        <p:spPr>
          <a:xfrm flipV="1">
            <a:off x="5857151" y="4862575"/>
            <a:ext cx="582718" cy="179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 rot="830190">
            <a:off x="4800698" y="4401690"/>
            <a:ext cx="461888" cy="933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8374" name="Picture 6" descr="https://c2.staticflickr.com/4/3089/5737295175_32f92e68ff_z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752204"/>
            <a:ext cx="2133600" cy="1663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08478920"/>
      </p:ext>
    </p:extLst>
  </p:cSld>
  <p:clrMapOvr>
    <a:masterClrMapping/>
  </p:clrMapOvr>
  <p:transition spd="slow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83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228600" y="1066800"/>
            <a:ext cx="1578270" cy="1447800"/>
            <a:chOff x="228600" y="1066800"/>
            <a:chExt cx="1578270" cy="1447800"/>
          </a:xfrm>
        </p:grpSpPr>
        <p:pic>
          <p:nvPicPr>
            <p:cNvPr id="8" name="Picture 2" descr="C:\Users\Meishing\Dropbox\meizhouhuayu\pics\38.12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 l="43333" r="44167"/>
            <a:stretch>
              <a:fillRect/>
            </a:stretch>
          </p:blipFill>
          <p:spPr bwMode="auto">
            <a:xfrm>
              <a:off x="228600" y="1066800"/>
              <a:ext cx="1578270" cy="1447800"/>
            </a:xfrm>
            <a:prstGeom prst="rect">
              <a:avLst/>
            </a:prstGeom>
            <a:noFill/>
          </p:spPr>
        </p:pic>
        <p:sp>
          <p:nvSpPr>
            <p:cNvPr id="34" name="Rectangle 33"/>
            <p:cNvSpPr/>
            <p:nvPr/>
          </p:nvSpPr>
          <p:spPr>
            <a:xfrm>
              <a:off x="1143000" y="1676400"/>
              <a:ext cx="4572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43200" y="1143000"/>
            <a:ext cx="1092994" cy="585618"/>
            <a:chOff x="4240411" y="3582080"/>
            <a:chExt cx="1092994" cy="585618"/>
          </a:xfrm>
          <a:solidFill>
            <a:srgbClr val="0070C0"/>
          </a:solidFill>
        </p:grpSpPr>
        <p:sp>
          <p:nvSpPr>
            <p:cNvPr id="6" name="Freeform 29"/>
            <p:cNvSpPr>
              <a:spLocks/>
            </p:cNvSpPr>
            <p:nvPr/>
          </p:nvSpPr>
          <p:spPr bwMode="auto">
            <a:xfrm>
              <a:off x="4249341" y="3582080"/>
              <a:ext cx="1084064" cy="480843"/>
            </a:xfrm>
            <a:custGeom>
              <a:avLst/>
              <a:gdLst>
                <a:gd name="T0" fmla="*/ 1967432676 w 3641"/>
                <a:gd name="T1" fmla="*/ 11986259 h 1541"/>
                <a:gd name="T2" fmla="*/ 2066403954 w 3641"/>
                <a:gd name="T3" fmla="*/ 54253895 h 1541"/>
                <a:gd name="T4" fmla="*/ 2147483647 w 3641"/>
                <a:gd name="T5" fmla="*/ 106615056 h 1541"/>
                <a:gd name="T6" fmla="*/ 2147483647 w 3641"/>
                <a:gd name="T7" fmla="*/ 147620584 h 1541"/>
                <a:gd name="T8" fmla="*/ 2147483647 w 3641"/>
                <a:gd name="T9" fmla="*/ 182948704 h 1541"/>
                <a:gd name="T10" fmla="*/ 2147483647 w 3641"/>
                <a:gd name="T11" fmla="*/ 213860759 h 1541"/>
                <a:gd name="T12" fmla="*/ 2147483647 w 3641"/>
                <a:gd name="T13" fmla="*/ 239726004 h 1541"/>
                <a:gd name="T14" fmla="*/ 2147483647 w 3641"/>
                <a:gd name="T15" fmla="*/ 259913048 h 1541"/>
                <a:gd name="T16" fmla="*/ 2147483647 w 3641"/>
                <a:gd name="T17" fmla="*/ 288301673 h 1541"/>
                <a:gd name="T18" fmla="*/ 2147483647 w 3641"/>
                <a:gd name="T19" fmla="*/ 329307995 h 1541"/>
                <a:gd name="T20" fmla="*/ 2147483647 w 3641"/>
                <a:gd name="T21" fmla="*/ 392393299 h 1541"/>
                <a:gd name="T22" fmla="*/ 2129441831 w 3641"/>
                <a:gd name="T23" fmla="*/ 497746318 h 1541"/>
                <a:gd name="T24" fmla="*/ 2061991080 w 3641"/>
                <a:gd name="T25" fmla="*/ 674386918 h 1541"/>
                <a:gd name="T26" fmla="*/ 2000212435 w 3641"/>
                <a:gd name="T27" fmla="*/ 873106700 h 1541"/>
                <a:gd name="T28" fmla="*/ 1957346107 w 3641"/>
                <a:gd name="T29" fmla="*/ 916636402 h 1541"/>
                <a:gd name="T30" fmla="*/ 1884852071 w 3641"/>
                <a:gd name="T31" fmla="*/ 951964522 h 1541"/>
                <a:gd name="T32" fmla="*/ 1771382939 w 3641"/>
                <a:gd name="T33" fmla="*/ 970889478 h 1541"/>
                <a:gd name="T34" fmla="*/ 1727886200 w 3641"/>
                <a:gd name="T35" fmla="*/ 972151566 h 1541"/>
                <a:gd name="T36" fmla="*/ 1680606998 w 3641"/>
                <a:gd name="T37" fmla="*/ 948179055 h 1541"/>
                <a:gd name="T38" fmla="*/ 1666109144 w 3641"/>
                <a:gd name="T39" fmla="*/ 915374315 h 1541"/>
                <a:gd name="T40" fmla="*/ 1676824535 w 3641"/>
                <a:gd name="T41" fmla="*/ 880046195 h 1541"/>
                <a:gd name="T42" fmla="*/ 1714649167 w 3641"/>
                <a:gd name="T43" fmla="*/ 763968114 h 1541"/>
                <a:gd name="T44" fmla="*/ 1750580979 w 3641"/>
                <a:gd name="T45" fmla="*/ 616347580 h 1541"/>
                <a:gd name="T46" fmla="*/ 1779578276 w 3641"/>
                <a:gd name="T47" fmla="*/ 462418992 h 1541"/>
                <a:gd name="T48" fmla="*/ 1797858594 w 3641"/>
                <a:gd name="T49" fmla="*/ 346341011 h 1541"/>
                <a:gd name="T50" fmla="*/ 1801641057 w 3641"/>
                <a:gd name="T51" fmla="*/ 275684771 h 1541"/>
                <a:gd name="T52" fmla="*/ 1789664844 w 3641"/>
                <a:gd name="T53" fmla="*/ 249188879 h 1541"/>
                <a:gd name="T54" fmla="*/ 1760665960 w 3641"/>
                <a:gd name="T55" fmla="*/ 229632483 h 1541"/>
                <a:gd name="T56" fmla="*/ 1716538810 w 3641"/>
                <a:gd name="T57" fmla="*/ 217646227 h 1541"/>
                <a:gd name="T58" fmla="*/ 1657282999 w 3641"/>
                <a:gd name="T59" fmla="*/ 211968025 h 1541"/>
                <a:gd name="T60" fmla="*/ 1591093069 w 3641"/>
                <a:gd name="T61" fmla="*/ 213860759 h 1541"/>
                <a:gd name="T62" fmla="*/ 1490231353 w 3641"/>
                <a:gd name="T63" fmla="*/ 225216368 h 1541"/>
                <a:gd name="T64" fmla="*/ 1351546593 w 3641"/>
                <a:gd name="T65" fmla="*/ 244142119 h 1541"/>
                <a:gd name="T66" fmla="*/ 1173777968 w 3641"/>
                <a:gd name="T67" fmla="*/ 273792037 h 1541"/>
                <a:gd name="T68" fmla="*/ 967641663 w 3641"/>
                <a:gd name="T69" fmla="*/ 308489511 h 1541"/>
                <a:gd name="T70" fmla="*/ 820131751 w 3641"/>
                <a:gd name="T71" fmla="*/ 334985402 h 1541"/>
                <a:gd name="T72" fmla="*/ 689641534 w 3641"/>
                <a:gd name="T73" fmla="*/ 358327267 h 1541"/>
                <a:gd name="T74" fmla="*/ 574281170 w 3641"/>
                <a:gd name="T75" fmla="*/ 377883663 h 1541"/>
                <a:gd name="T76" fmla="*/ 477832328 w 3641"/>
                <a:gd name="T77" fmla="*/ 394916680 h 1541"/>
                <a:gd name="T78" fmla="*/ 395251625 w 3641"/>
                <a:gd name="T79" fmla="*/ 408165023 h 1541"/>
                <a:gd name="T80" fmla="*/ 330952132 w 3641"/>
                <a:gd name="T81" fmla="*/ 418889290 h 1541"/>
                <a:gd name="T82" fmla="*/ 283043314 w 3641"/>
                <a:gd name="T83" fmla="*/ 425198138 h 1541"/>
                <a:gd name="T84" fmla="*/ 250262760 w 3641"/>
                <a:gd name="T85" fmla="*/ 429614253 h 1541"/>
                <a:gd name="T86" fmla="*/ 234503290 w 3641"/>
                <a:gd name="T87" fmla="*/ 430875546 h 1541"/>
                <a:gd name="T88" fmla="*/ 153183458 w 3641"/>
                <a:gd name="T89" fmla="*/ 421412670 h 1541"/>
                <a:gd name="T90" fmla="*/ 83211040 w 3641"/>
                <a:gd name="T91" fmla="*/ 391132006 h 1541"/>
                <a:gd name="T92" fmla="*/ 32149362 w 3641"/>
                <a:gd name="T93" fmla="*/ 350757125 h 1541"/>
                <a:gd name="T94" fmla="*/ 4412875 w 3641"/>
                <a:gd name="T95" fmla="*/ 317320945 h 1541"/>
                <a:gd name="T96" fmla="*/ 1891232 w 3641"/>
                <a:gd name="T97" fmla="*/ 287040380 h 1541"/>
                <a:gd name="T98" fmla="*/ 28998103 w 3641"/>
                <a:gd name="T99" fmla="*/ 261175135 h 1541"/>
                <a:gd name="T100" fmla="*/ 75646113 w 3641"/>
                <a:gd name="T101" fmla="*/ 251712260 h 1541"/>
                <a:gd name="T102" fmla="*/ 95188046 w 3641"/>
                <a:gd name="T103" fmla="*/ 251712260 h 1541"/>
                <a:gd name="T104" fmla="*/ 146249736 w 3641"/>
                <a:gd name="T105" fmla="*/ 251712260 h 1541"/>
                <a:gd name="T106" fmla="*/ 428031484 w 3641"/>
                <a:gd name="T107" fmla="*/ 233417156 h 1541"/>
                <a:gd name="T108" fmla="*/ 782939118 w 3641"/>
                <a:gd name="T109" fmla="*/ 196197047 h 1541"/>
                <a:gd name="T110" fmla="*/ 1152975215 w 3641"/>
                <a:gd name="T111" fmla="*/ 141311736 h 1541"/>
                <a:gd name="T112" fmla="*/ 1483296837 w 3641"/>
                <a:gd name="T113" fmla="*/ 80749787 h 1541"/>
                <a:gd name="T114" fmla="*/ 1733559895 w 3641"/>
                <a:gd name="T115" fmla="*/ 27757991 h 1541"/>
                <a:gd name="T116" fmla="*/ 1835681638 w 3641"/>
                <a:gd name="T117" fmla="*/ 6939498 h 1541"/>
                <a:gd name="T118" fmla="*/ 1900612335 w 3641"/>
                <a:gd name="T119" fmla="*/ 0 h 15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41"/>
                <a:gd name="T181" fmla="*/ 0 h 1541"/>
                <a:gd name="T182" fmla="*/ 3641 w 3641"/>
                <a:gd name="T183" fmla="*/ 1541 h 15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41" h="1541">
                  <a:moveTo>
                    <a:pt x="3015" y="0"/>
                  </a:moveTo>
                  <a:lnTo>
                    <a:pt x="3031" y="0"/>
                  </a:lnTo>
                  <a:lnTo>
                    <a:pt x="3048" y="2"/>
                  </a:lnTo>
                  <a:lnTo>
                    <a:pt x="3065" y="4"/>
                  </a:lnTo>
                  <a:lnTo>
                    <a:pt x="3082" y="7"/>
                  </a:lnTo>
                  <a:lnTo>
                    <a:pt x="3102" y="13"/>
                  </a:lnTo>
                  <a:lnTo>
                    <a:pt x="3121" y="19"/>
                  </a:lnTo>
                  <a:lnTo>
                    <a:pt x="3140" y="25"/>
                  </a:lnTo>
                  <a:lnTo>
                    <a:pt x="3161" y="32"/>
                  </a:lnTo>
                  <a:lnTo>
                    <a:pt x="3184" y="40"/>
                  </a:lnTo>
                  <a:lnTo>
                    <a:pt x="3205" y="50"/>
                  </a:lnTo>
                  <a:lnTo>
                    <a:pt x="3228" y="61"/>
                  </a:lnTo>
                  <a:lnTo>
                    <a:pt x="3253" y="73"/>
                  </a:lnTo>
                  <a:lnTo>
                    <a:pt x="3278" y="86"/>
                  </a:lnTo>
                  <a:lnTo>
                    <a:pt x="3303" y="100"/>
                  </a:lnTo>
                  <a:lnTo>
                    <a:pt x="3330" y="113"/>
                  </a:lnTo>
                  <a:lnTo>
                    <a:pt x="3357" y="128"/>
                  </a:lnTo>
                  <a:lnTo>
                    <a:pt x="3374" y="140"/>
                  </a:lnTo>
                  <a:lnTo>
                    <a:pt x="3391" y="149"/>
                  </a:lnTo>
                  <a:lnTo>
                    <a:pt x="3407" y="159"/>
                  </a:lnTo>
                  <a:lnTo>
                    <a:pt x="3422" y="169"/>
                  </a:lnTo>
                  <a:lnTo>
                    <a:pt x="3438" y="178"/>
                  </a:lnTo>
                  <a:lnTo>
                    <a:pt x="3453" y="188"/>
                  </a:lnTo>
                  <a:lnTo>
                    <a:pt x="3466" y="197"/>
                  </a:lnTo>
                  <a:lnTo>
                    <a:pt x="3480" y="207"/>
                  </a:lnTo>
                  <a:lnTo>
                    <a:pt x="3493" y="217"/>
                  </a:lnTo>
                  <a:lnTo>
                    <a:pt x="3505" y="224"/>
                  </a:lnTo>
                  <a:lnTo>
                    <a:pt x="3516" y="234"/>
                  </a:lnTo>
                  <a:lnTo>
                    <a:pt x="3528" y="242"/>
                  </a:lnTo>
                  <a:lnTo>
                    <a:pt x="3539" y="249"/>
                  </a:lnTo>
                  <a:lnTo>
                    <a:pt x="3549" y="259"/>
                  </a:lnTo>
                  <a:lnTo>
                    <a:pt x="3559" y="267"/>
                  </a:lnTo>
                  <a:lnTo>
                    <a:pt x="3568" y="274"/>
                  </a:lnTo>
                  <a:lnTo>
                    <a:pt x="3578" y="282"/>
                  </a:lnTo>
                  <a:lnTo>
                    <a:pt x="3585" y="290"/>
                  </a:lnTo>
                  <a:lnTo>
                    <a:pt x="3593" y="297"/>
                  </a:lnTo>
                  <a:lnTo>
                    <a:pt x="3601" y="305"/>
                  </a:lnTo>
                  <a:lnTo>
                    <a:pt x="3606" y="311"/>
                  </a:lnTo>
                  <a:lnTo>
                    <a:pt x="3612" y="318"/>
                  </a:lnTo>
                  <a:lnTo>
                    <a:pt x="3618" y="326"/>
                  </a:lnTo>
                  <a:lnTo>
                    <a:pt x="3622" y="332"/>
                  </a:lnTo>
                  <a:lnTo>
                    <a:pt x="3628" y="339"/>
                  </a:lnTo>
                  <a:lnTo>
                    <a:pt x="3630" y="345"/>
                  </a:lnTo>
                  <a:lnTo>
                    <a:pt x="3633" y="351"/>
                  </a:lnTo>
                  <a:lnTo>
                    <a:pt x="3635" y="357"/>
                  </a:lnTo>
                  <a:lnTo>
                    <a:pt x="3637" y="363"/>
                  </a:lnTo>
                  <a:lnTo>
                    <a:pt x="3639" y="368"/>
                  </a:lnTo>
                  <a:lnTo>
                    <a:pt x="3641" y="374"/>
                  </a:lnTo>
                  <a:lnTo>
                    <a:pt x="3641" y="380"/>
                  </a:lnTo>
                  <a:lnTo>
                    <a:pt x="3641" y="384"/>
                  </a:lnTo>
                  <a:lnTo>
                    <a:pt x="3639" y="387"/>
                  </a:lnTo>
                  <a:lnTo>
                    <a:pt x="3639" y="393"/>
                  </a:lnTo>
                  <a:lnTo>
                    <a:pt x="3637" y="397"/>
                  </a:lnTo>
                  <a:lnTo>
                    <a:pt x="3633" y="403"/>
                  </a:lnTo>
                  <a:lnTo>
                    <a:pt x="3631" y="407"/>
                  </a:lnTo>
                  <a:lnTo>
                    <a:pt x="3628" y="412"/>
                  </a:lnTo>
                  <a:lnTo>
                    <a:pt x="3624" y="418"/>
                  </a:lnTo>
                  <a:lnTo>
                    <a:pt x="3620" y="424"/>
                  </a:lnTo>
                  <a:lnTo>
                    <a:pt x="3614" y="430"/>
                  </a:lnTo>
                  <a:lnTo>
                    <a:pt x="3608" y="435"/>
                  </a:lnTo>
                  <a:lnTo>
                    <a:pt x="3603" y="443"/>
                  </a:lnTo>
                  <a:lnTo>
                    <a:pt x="3597" y="449"/>
                  </a:lnTo>
                  <a:lnTo>
                    <a:pt x="3589" y="457"/>
                  </a:lnTo>
                  <a:lnTo>
                    <a:pt x="3582" y="464"/>
                  </a:lnTo>
                  <a:lnTo>
                    <a:pt x="3574" y="470"/>
                  </a:lnTo>
                  <a:lnTo>
                    <a:pt x="3560" y="480"/>
                  </a:lnTo>
                  <a:lnTo>
                    <a:pt x="3549" y="489"/>
                  </a:lnTo>
                  <a:lnTo>
                    <a:pt x="3537" y="499"/>
                  </a:lnTo>
                  <a:lnTo>
                    <a:pt x="3528" y="510"/>
                  </a:lnTo>
                  <a:lnTo>
                    <a:pt x="3516" y="522"/>
                  </a:lnTo>
                  <a:lnTo>
                    <a:pt x="3507" y="535"/>
                  </a:lnTo>
                  <a:lnTo>
                    <a:pt x="3497" y="547"/>
                  </a:lnTo>
                  <a:lnTo>
                    <a:pt x="3487" y="560"/>
                  </a:lnTo>
                  <a:lnTo>
                    <a:pt x="3480" y="576"/>
                  </a:lnTo>
                  <a:lnTo>
                    <a:pt x="3470" y="591"/>
                  </a:lnTo>
                  <a:lnTo>
                    <a:pt x="3463" y="604"/>
                  </a:lnTo>
                  <a:lnTo>
                    <a:pt x="3455" y="622"/>
                  </a:lnTo>
                  <a:lnTo>
                    <a:pt x="3447" y="637"/>
                  </a:lnTo>
                  <a:lnTo>
                    <a:pt x="3439" y="654"/>
                  </a:lnTo>
                  <a:lnTo>
                    <a:pt x="3432" y="672"/>
                  </a:lnTo>
                  <a:lnTo>
                    <a:pt x="3424" y="691"/>
                  </a:lnTo>
                  <a:lnTo>
                    <a:pt x="3409" y="722"/>
                  </a:lnTo>
                  <a:lnTo>
                    <a:pt x="3393" y="754"/>
                  </a:lnTo>
                  <a:lnTo>
                    <a:pt x="3378" y="789"/>
                  </a:lnTo>
                  <a:lnTo>
                    <a:pt x="3363" y="823"/>
                  </a:lnTo>
                  <a:lnTo>
                    <a:pt x="3347" y="860"/>
                  </a:lnTo>
                  <a:lnTo>
                    <a:pt x="3332" y="900"/>
                  </a:lnTo>
                  <a:lnTo>
                    <a:pt x="3317" y="940"/>
                  </a:lnTo>
                  <a:lnTo>
                    <a:pt x="3301" y="981"/>
                  </a:lnTo>
                  <a:lnTo>
                    <a:pt x="3286" y="1025"/>
                  </a:lnTo>
                  <a:lnTo>
                    <a:pt x="3271" y="1069"/>
                  </a:lnTo>
                  <a:lnTo>
                    <a:pt x="3255" y="1117"/>
                  </a:lnTo>
                  <a:lnTo>
                    <a:pt x="3240" y="1165"/>
                  </a:lnTo>
                  <a:lnTo>
                    <a:pt x="3224" y="1215"/>
                  </a:lnTo>
                  <a:lnTo>
                    <a:pt x="3209" y="1265"/>
                  </a:lnTo>
                  <a:lnTo>
                    <a:pt x="3194" y="1319"/>
                  </a:lnTo>
                  <a:lnTo>
                    <a:pt x="3178" y="1374"/>
                  </a:lnTo>
                  <a:lnTo>
                    <a:pt x="3173" y="1384"/>
                  </a:lnTo>
                  <a:lnTo>
                    <a:pt x="3167" y="1395"/>
                  </a:lnTo>
                  <a:lnTo>
                    <a:pt x="3159" y="1405"/>
                  </a:lnTo>
                  <a:lnTo>
                    <a:pt x="3150" y="1414"/>
                  </a:lnTo>
                  <a:lnTo>
                    <a:pt x="3140" y="1424"/>
                  </a:lnTo>
                  <a:lnTo>
                    <a:pt x="3130" y="1434"/>
                  </a:lnTo>
                  <a:lnTo>
                    <a:pt x="3119" y="1443"/>
                  </a:lnTo>
                  <a:lnTo>
                    <a:pt x="3105" y="1453"/>
                  </a:lnTo>
                  <a:lnTo>
                    <a:pt x="3092" y="1461"/>
                  </a:lnTo>
                  <a:lnTo>
                    <a:pt x="3079" y="1468"/>
                  </a:lnTo>
                  <a:lnTo>
                    <a:pt x="3063" y="1478"/>
                  </a:lnTo>
                  <a:lnTo>
                    <a:pt x="3046" y="1486"/>
                  </a:lnTo>
                  <a:lnTo>
                    <a:pt x="3029" y="1493"/>
                  </a:lnTo>
                  <a:lnTo>
                    <a:pt x="3009" y="1501"/>
                  </a:lnTo>
                  <a:lnTo>
                    <a:pt x="2990" y="1509"/>
                  </a:lnTo>
                  <a:lnTo>
                    <a:pt x="2971" y="1516"/>
                  </a:lnTo>
                  <a:lnTo>
                    <a:pt x="2938" y="1522"/>
                  </a:lnTo>
                  <a:lnTo>
                    <a:pt x="2906" y="1528"/>
                  </a:lnTo>
                  <a:lnTo>
                    <a:pt x="2877" y="1534"/>
                  </a:lnTo>
                  <a:lnTo>
                    <a:pt x="2848" y="1535"/>
                  </a:lnTo>
                  <a:lnTo>
                    <a:pt x="2821" y="1539"/>
                  </a:lnTo>
                  <a:lnTo>
                    <a:pt x="2810" y="1539"/>
                  </a:lnTo>
                  <a:lnTo>
                    <a:pt x="2798" y="1541"/>
                  </a:lnTo>
                  <a:lnTo>
                    <a:pt x="2787" y="1541"/>
                  </a:lnTo>
                  <a:lnTo>
                    <a:pt x="2775" y="1541"/>
                  </a:lnTo>
                  <a:lnTo>
                    <a:pt x="2764" y="1541"/>
                  </a:lnTo>
                  <a:lnTo>
                    <a:pt x="2754" y="1541"/>
                  </a:lnTo>
                  <a:lnTo>
                    <a:pt x="2748" y="1541"/>
                  </a:lnTo>
                  <a:lnTo>
                    <a:pt x="2741" y="1541"/>
                  </a:lnTo>
                  <a:lnTo>
                    <a:pt x="2731" y="1539"/>
                  </a:lnTo>
                  <a:lnTo>
                    <a:pt x="2722" y="1535"/>
                  </a:lnTo>
                  <a:lnTo>
                    <a:pt x="2710" y="1534"/>
                  </a:lnTo>
                  <a:lnTo>
                    <a:pt x="2699" y="1528"/>
                  </a:lnTo>
                  <a:lnTo>
                    <a:pt x="2687" y="1522"/>
                  </a:lnTo>
                  <a:lnTo>
                    <a:pt x="2674" y="1516"/>
                  </a:lnTo>
                  <a:lnTo>
                    <a:pt x="2666" y="1503"/>
                  </a:lnTo>
                  <a:lnTo>
                    <a:pt x="2658" y="1489"/>
                  </a:lnTo>
                  <a:lnTo>
                    <a:pt x="2654" y="1480"/>
                  </a:lnTo>
                  <a:lnTo>
                    <a:pt x="2649" y="1472"/>
                  </a:lnTo>
                  <a:lnTo>
                    <a:pt x="2647" y="1464"/>
                  </a:lnTo>
                  <a:lnTo>
                    <a:pt x="2645" y="1459"/>
                  </a:lnTo>
                  <a:lnTo>
                    <a:pt x="2643" y="1455"/>
                  </a:lnTo>
                  <a:lnTo>
                    <a:pt x="2643" y="1451"/>
                  </a:lnTo>
                  <a:lnTo>
                    <a:pt x="2643" y="1449"/>
                  </a:lnTo>
                  <a:lnTo>
                    <a:pt x="2645" y="1443"/>
                  </a:lnTo>
                  <a:lnTo>
                    <a:pt x="2647" y="1436"/>
                  </a:lnTo>
                  <a:lnTo>
                    <a:pt x="2649" y="1428"/>
                  </a:lnTo>
                  <a:lnTo>
                    <a:pt x="2652" y="1418"/>
                  </a:lnTo>
                  <a:lnTo>
                    <a:pt x="2656" y="1407"/>
                  </a:lnTo>
                  <a:lnTo>
                    <a:pt x="2660" y="1395"/>
                  </a:lnTo>
                  <a:lnTo>
                    <a:pt x="2666" y="1380"/>
                  </a:lnTo>
                  <a:lnTo>
                    <a:pt x="2675" y="1355"/>
                  </a:lnTo>
                  <a:lnTo>
                    <a:pt x="2685" y="1328"/>
                  </a:lnTo>
                  <a:lnTo>
                    <a:pt x="2693" y="1299"/>
                  </a:lnTo>
                  <a:lnTo>
                    <a:pt x="2702" y="1272"/>
                  </a:lnTo>
                  <a:lnTo>
                    <a:pt x="2712" y="1242"/>
                  </a:lnTo>
                  <a:lnTo>
                    <a:pt x="2720" y="1211"/>
                  </a:lnTo>
                  <a:lnTo>
                    <a:pt x="2729" y="1180"/>
                  </a:lnTo>
                  <a:lnTo>
                    <a:pt x="2737" y="1150"/>
                  </a:lnTo>
                  <a:lnTo>
                    <a:pt x="2746" y="1117"/>
                  </a:lnTo>
                  <a:lnTo>
                    <a:pt x="2754" y="1082"/>
                  </a:lnTo>
                  <a:lnTo>
                    <a:pt x="2762" y="1048"/>
                  </a:lnTo>
                  <a:lnTo>
                    <a:pt x="2770" y="1013"/>
                  </a:lnTo>
                  <a:lnTo>
                    <a:pt x="2777" y="977"/>
                  </a:lnTo>
                  <a:lnTo>
                    <a:pt x="2785" y="940"/>
                  </a:lnTo>
                  <a:lnTo>
                    <a:pt x="2793" y="902"/>
                  </a:lnTo>
                  <a:lnTo>
                    <a:pt x="2800" y="864"/>
                  </a:lnTo>
                  <a:lnTo>
                    <a:pt x="2806" y="829"/>
                  </a:lnTo>
                  <a:lnTo>
                    <a:pt x="2812" y="796"/>
                  </a:lnTo>
                  <a:lnTo>
                    <a:pt x="2818" y="764"/>
                  </a:lnTo>
                  <a:lnTo>
                    <a:pt x="2823" y="733"/>
                  </a:lnTo>
                  <a:lnTo>
                    <a:pt x="2829" y="704"/>
                  </a:lnTo>
                  <a:lnTo>
                    <a:pt x="2835" y="675"/>
                  </a:lnTo>
                  <a:lnTo>
                    <a:pt x="2839" y="649"/>
                  </a:lnTo>
                  <a:lnTo>
                    <a:pt x="2842" y="622"/>
                  </a:lnTo>
                  <a:lnTo>
                    <a:pt x="2846" y="597"/>
                  </a:lnTo>
                  <a:lnTo>
                    <a:pt x="2850" y="572"/>
                  </a:lnTo>
                  <a:lnTo>
                    <a:pt x="2852" y="549"/>
                  </a:lnTo>
                  <a:lnTo>
                    <a:pt x="2854" y="528"/>
                  </a:lnTo>
                  <a:lnTo>
                    <a:pt x="2856" y="507"/>
                  </a:lnTo>
                  <a:lnTo>
                    <a:pt x="2858" y="487"/>
                  </a:lnTo>
                  <a:lnTo>
                    <a:pt x="2858" y="468"/>
                  </a:lnTo>
                  <a:lnTo>
                    <a:pt x="2860" y="451"/>
                  </a:lnTo>
                  <a:lnTo>
                    <a:pt x="2858" y="445"/>
                  </a:lnTo>
                  <a:lnTo>
                    <a:pt x="2858" y="437"/>
                  </a:lnTo>
                  <a:lnTo>
                    <a:pt x="2856" y="430"/>
                  </a:lnTo>
                  <a:lnTo>
                    <a:pt x="2854" y="424"/>
                  </a:lnTo>
                  <a:lnTo>
                    <a:pt x="2852" y="418"/>
                  </a:lnTo>
                  <a:lnTo>
                    <a:pt x="2850" y="412"/>
                  </a:lnTo>
                  <a:lnTo>
                    <a:pt x="2846" y="407"/>
                  </a:lnTo>
                  <a:lnTo>
                    <a:pt x="2842" y="401"/>
                  </a:lnTo>
                  <a:lnTo>
                    <a:pt x="2839" y="395"/>
                  </a:lnTo>
                  <a:lnTo>
                    <a:pt x="2833" y="389"/>
                  </a:lnTo>
                  <a:lnTo>
                    <a:pt x="2827" y="386"/>
                  </a:lnTo>
                  <a:lnTo>
                    <a:pt x="2821" y="380"/>
                  </a:lnTo>
                  <a:lnTo>
                    <a:pt x="2816" y="376"/>
                  </a:lnTo>
                  <a:lnTo>
                    <a:pt x="2808" y="372"/>
                  </a:lnTo>
                  <a:lnTo>
                    <a:pt x="2800" y="368"/>
                  </a:lnTo>
                  <a:lnTo>
                    <a:pt x="2793" y="364"/>
                  </a:lnTo>
                  <a:lnTo>
                    <a:pt x="2785" y="361"/>
                  </a:lnTo>
                  <a:lnTo>
                    <a:pt x="2775" y="357"/>
                  </a:lnTo>
                  <a:lnTo>
                    <a:pt x="2766" y="355"/>
                  </a:lnTo>
                  <a:lnTo>
                    <a:pt x="2756" y="351"/>
                  </a:lnTo>
                  <a:lnTo>
                    <a:pt x="2746" y="349"/>
                  </a:lnTo>
                  <a:lnTo>
                    <a:pt x="2735" y="347"/>
                  </a:lnTo>
                  <a:lnTo>
                    <a:pt x="2723" y="345"/>
                  </a:lnTo>
                  <a:lnTo>
                    <a:pt x="2712" y="343"/>
                  </a:lnTo>
                  <a:lnTo>
                    <a:pt x="2699" y="341"/>
                  </a:lnTo>
                  <a:lnTo>
                    <a:pt x="2685" y="339"/>
                  </a:lnTo>
                  <a:lnTo>
                    <a:pt x="2672" y="338"/>
                  </a:lnTo>
                  <a:lnTo>
                    <a:pt x="2658" y="338"/>
                  </a:lnTo>
                  <a:lnTo>
                    <a:pt x="2645" y="336"/>
                  </a:lnTo>
                  <a:lnTo>
                    <a:pt x="2629" y="336"/>
                  </a:lnTo>
                  <a:lnTo>
                    <a:pt x="2614" y="336"/>
                  </a:lnTo>
                  <a:lnTo>
                    <a:pt x="2599" y="336"/>
                  </a:lnTo>
                  <a:lnTo>
                    <a:pt x="2585" y="336"/>
                  </a:lnTo>
                  <a:lnTo>
                    <a:pt x="2572" y="336"/>
                  </a:lnTo>
                  <a:lnTo>
                    <a:pt x="2556" y="336"/>
                  </a:lnTo>
                  <a:lnTo>
                    <a:pt x="2541" y="338"/>
                  </a:lnTo>
                  <a:lnTo>
                    <a:pt x="2524" y="339"/>
                  </a:lnTo>
                  <a:lnTo>
                    <a:pt x="2505" y="339"/>
                  </a:lnTo>
                  <a:lnTo>
                    <a:pt x="2484" y="341"/>
                  </a:lnTo>
                  <a:lnTo>
                    <a:pt x="2462" y="345"/>
                  </a:lnTo>
                  <a:lnTo>
                    <a:pt x="2439" y="347"/>
                  </a:lnTo>
                  <a:lnTo>
                    <a:pt x="2416" y="349"/>
                  </a:lnTo>
                  <a:lnTo>
                    <a:pt x="2391" y="353"/>
                  </a:lnTo>
                  <a:lnTo>
                    <a:pt x="2364" y="357"/>
                  </a:lnTo>
                  <a:lnTo>
                    <a:pt x="2338" y="361"/>
                  </a:lnTo>
                  <a:lnTo>
                    <a:pt x="2309" y="364"/>
                  </a:lnTo>
                  <a:lnTo>
                    <a:pt x="2278" y="368"/>
                  </a:lnTo>
                  <a:lnTo>
                    <a:pt x="2245" y="372"/>
                  </a:lnTo>
                  <a:lnTo>
                    <a:pt x="2213" y="378"/>
                  </a:lnTo>
                  <a:lnTo>
                    <a:pt x="2180" y="382"/>
                  </a:lnTo>
                  <a:lnTo>
                    <a:pt x="2144" y="387"/>
                  </a:lnTo>
                  <a:lnTo>
                    <a:pt x="2107" y="393"/>
                  </a:lnTo>
                  <a:lnTo>
                    <a:pt x="2071" y="399"/>
                  </a:lnTo>
                  <a:lnTo>
                    <a:pt x="2030" y="405"/>
                  </a:lnTo>
                  <a:lnTo>
                    <a:pt x="1990" y="412"/>
                  </a:lnTo>
                  <a:lnTo>
                    <a:pt x="1950" y="418"/>
                  </a:lnTo>
                  <a:lnTo>
                    <a:pt x="1906" y="426"/>
                  </a:lnTo>
                  <a:lnTo>
                    <a:pt x="1862" y="434"/>
                  </a:lnTo>
                  <a:lnTo>
                    <a:pt x="1817" y="441"/>
                  </a:lnTo>
                  <a:lnTo>
                    <a:pt x="1769" y="449"/>
                  </a:lnTo>
                  <a:lnTo>
                    <a:pt x="1721" y="457"/>
                  </a:lnTo>
                  <a:lnTo>
                    <a:pt x="1673" y="466"/>
                  </a:lnTo>
                  <a:lnTo>
                    <a:pt x="1622" y="474"/>
                  </a:lnTo>
                  <a:lnTo>
                    <a:pt x="1572" y="483"/>
                  </a:lnTo>
                  <a:lnTo>
                    <a:pt x="1535" y="489"/>
                  </a:lnTo>
                  <a:lnTo>
                    <a:pt x="1501" y="497"/>
                  </a:lnTo>
                  <a:lnTo>
                    <a:pt x="1466" y="503"/>
                  </a:lnTo>
                  <a:lnTo>
                    <a:pt x="1432" y="508"/>
                  </a:lnTo>
                  <a:lnTo>
                    <a:pt x="1399" y="514"/>
                  </a:lnTo>
                  <a:lnTo>
                    <a:pt x="1364" y="520"/>
                  </a:lnTo>
                  <a:lnTo>
                    <a:pt x="1334" y="526"/>
                  </a:lnTo>
                  <a:lnTo>
                    <a:pt x="1301" y="531"/>
                  </a:lnTo>
                  <a:lnTo>
                    <a:pt x="1270" y="537"/>
                  </a:lnTo>
                  <a:lnTo>
                    <a:pt x="1240" y="543"/>
                  </a:lnTo>
                  <a:lnTo>
                    <a:pt x="1209" y="549"/>
                  </a:lnTo>
                  <a:lnTo>
                    <a:pt x="1178" y="553"/>
                  </a:lnTo>
                  <a:lnTo>
                    <a:pt x="1149" y="558"/>
                  </a:lnTo>
                  <a:lnTo>
                    <a:pt x="1121" y="564"/>
                  </a:lnTo>
                  <a:lnTo>
                    <a:pt x="1094" y="568"/>
                  </a:lnTo>
                  <a:lnTo>
                    <a:pt x="1065" y="574"/>
                  </a:lnTo>
                  <a:lnTo>
                    <a:pt x="1038" y="578"/>
                  </a:lnTo>
                  <a:lnTo>
                    <a:pt x="1013" y="583"/>
                  </a:lnTo>
                  <a:lnTo>
                    <a:pt x="986" y="587"/>
                  </a:lnTo>
                  <a:lnTo>
                    <a:pt x="961" y="591"/>
                  </a:lnTo>
                  <a:lnTo>
                    <a:pt x="936" y="595"/>
                  </a:lnTo>
                  <a:lnTo>
                    <a:pt x="911" y="599"/>
                  </a:lnTo>
                  <a:lnTo>
                    <a:pt x="888" y="604"/>
                  </a:lnTo>
                  <a:lnTo>
                    <a:pt x="865" y="608"/>
                  </a:lnTo>
                  <a:lnTo>
                    <a:pt x="842" y="612"/>
                  </a:lnTo>
                  <a:lnTo>
                    <a:pt x="819" y="616"/>
                  </a:lnTo>
                  <a:lnTo>
                    <a:pt x="798" y="618"/>
                  </a:lnTo>
                  <a:lnTo>
                    <a:pt x="777" y="622"/>
                  </a:lnTo>
                  <a:lnTo>
                    <a:pt x="758" y="626"/>
                  </a:lnTo>
                  <a:lnTo>
                    <a:pt x="737" y="629"/>
                  </a:lnTo>
                  <a:lnTo>
                    <a:pt x="717" y="633"/>
                  </a:lnTo>
                  <a:lnTo>
                    <a:pt x="698" y="635"/>
                  </a:lnTo>
                  <a:lnTo>
                    <a:pt x="679" y="639"/>
                  </a:lnTo>
                  <a:lnTo>
                    <a:pt x="662" y="641"/>
                  </a:lnTo>
                  <a:lnTo>
                    <a:pt x="645" y="645"/>
                  </a:lnTo>
                  <a:lnTo>
                    <a:pt x="627" y="647"/>
                  </a:lnTo>
                  <a:lnTo>
                    <a:pt x="612" y="649"/>
                  </a:lnTo>
                  <a:lnTo>
                    <a:pt x="597" y="652"/>
                  </a:lnTo>
                  <a:lnTo>
                    <a:pt x="581" y="654"/>
                  </a:lnTo>
                  <a:lnTo>
                    <a:pt x="566" y="656"/>
                  </a:lnTo>
                  <a:lnTo>
                    <a:pt x="552" y="658"/>
                  </a:lnTo>
                  <a:lnTo>
                    <a:pt x="539" y="660"/>
                  </a:lnTo>
                  <a:lnTo>
                    <a:pt x="525" y="664"/>
                  </a:lnTo>
                  <a:lnTo>
                    <a:pt x="512" y="666"/>
                  </a:lnTo>
                  <a:lnTo>
                    <a:pt x="501" y="666"/>
                  </a:lnTo>
                  <a:lnTo>
                    <a:pt x="489" y="668"/>
                  </a:lnTo>
                  <a:lnTo>
                    <a:pt x="477" y="670"/>
                  </a:lnTo>
                  <a:lnTo>
                    <a:pt x="468" y="672"/>
                  </a:lnTo>
                  <a:lnTo>
                    <a:pt x="458" y="674"/>
                  </a:lnTo>
                  <a:lnTo>
                    <a:pt x="449" y="674"/>
                  </a:lnTo>
                  <a:lnTo>
                    <a:pt x="439" y="675"/>
                  </a:lnTo>
                  <a:lnTo>
                    <a:pt x="431" y="677"/>
                  </a:lnTo>
                  <a:lnTo>
                    <a:pt x="424" y="677"/>
                  </a:lnTo>
                  <a:lnTo>
                    <a:pt x="416" y="679"/>
                  </a:lnTo>
                  <a:lnTo>
                    <a:pt x="408" y="679"/>
                  </a:lnTo>
                  <a:lnTo>
                    <a:pt x="403" y="681"/>
                  </a:lnTo>
                  <a:lnTo>
                    <a:pt x="397" y="681"/>
                  </a:lnTo>
                  <a:lnTo>
                    <a:pt x="393" y="681"/>
                  </a:lnTo>
                  <a:lnTo>
                    <a:pt x="387" y="683"/>
                  </a:lnTo>
                  <a:lnTo>
                    <a:pt x="383" y="683"/>
                  </a:lnTo>
                  <a:lnTo>
                    <a:pt x="380" y="683"/>
                  </a:lnTo>
                  <a:lnTo>
                    <a:pt x="378" y="683"/>
                  </a:lnTo>
                  <a:lnTo>
                    <a:pt x="374" y="683"/>
                  </a:lnTo>
                  <a:lnTo>
                    <a:pt x="372" y="683"/>
                  </a:lnTo>
                  <a:lnTo>
                    <a:pt x="353" y="683"/>
                  </a:lnTo>
                  <a:lnTo>
                    <a:pt x="334" y="683"/>
                  </a:lnTo>
                  <a:lnTo>
                    <a:pt x="316" y="681"/>
                  </a:lnTo>
                  <a:lnTo>
                    <a:pt x="297" y="679"/>
                  </a:lnTo>
                  <a:lnTo>
                    <a:pt x="280" y="675"/>
                  </a:lnTo>
                  <a:lnTo>
                    <a:pt x="261" y="674"/>
                  </a:lnTo>
                  <a:lnTo>
                    <a:pt x="243" y="668"/>
                  </a:lnTo>
                  <a:lnTo>
                    <a:pt x="226" y="664"/>
                  </a:lnTo>
                  <a:lnTo>
                    <a:pt x="211" y="658"/>
                  </a:lnTo>
                  <a:lnTo>
                    <a:pt x="193" y="652"/>
                  </a:lnTo>
                  <a:lnTo>
                    <a:pt x="178" y="645"/>
                  </a:lnTo>
                  <a:lnTo>
                    <a:pt x="163" y="637"/>
                  </a:lnTo>
                  <a:lnTo>
                    <a:pt x="147" y="629"/>
                  </a:lnTo>
                  <a:lnTo>
                    <a:pt x="132" y="620"/>
                  </a:lnTo>
                  <a:lnTo>
                    <a:pt x="119" y="610"/>
                  </a:lnTo>
                  <a:lnTo>
                    <a:pt x="105" y="601"/>
                  </a:lnTo>
                  <a:lnTo>
                    <a:pt x="92" y="591"/>
                  </a:lnTo>
                  <a:lnTo>
                    <a:pt x="80" y="583"/>
                  </a:lnTo>
                  <a:lnTo>
                    <a:pt x="71" y="574"/>
                  </a:lnTo>
                  <a:lnTo>
                    <a:pt x="59" y="566"/>
                  </a:lnTo>
                  <a:lnTo>
                    <a:pt x="51" y="556"/>
                  </a:lnTo>
                  <a:lnTo>
                    <a:pt x="42" y="549"/>
                  </a:lnTo>
                  <a:lnTo>
                    <a:pt x="34" y="541"/>
                  </a:lnTo>
                  <a:lnTo>
                    <a:pt x="26" y="533"/>
                  </a:lnTo>
                  <a:lnTo>
                    <a:pt x="21" y="526"/>
                  </a:lnTo>
                  <a:lnTo>
                    <a:pt x="15" y="518"/>
                  </a:lnTo>
                  <a:lnTo>
                    <a:pt x="11" y="510"/>
                  </a:lnTo>
                  <a:lnTo>
                    <a:pt x="7" y="503"/>
                  </a:lnTo>
                  <a:lnTo>
                    <a:pt x="3" y="497"/>
                  </a:lnTo>
                  <a:lnTo>
                    <a:pt x="1" y="489"/>
                  </a:lnTo>
                  <a:lnTo>
                    <a:pt x="1" y="483"/>
                  </a:lnTo>
                  <a:lnTo>
                    <a:pt x="0" y="478"/>
                  </a:lnTo>
                  <a:lnTo>
                    <a:pt x="1" y="468"/>
                  </a:lnTo>
                  <a:lnTo>
                    <a:pt x="1" y="460"/>
                  </a:lnTo>
                  <a:lnTo>
                    <a:pt x="3" y="455"/>
                  </a:lnTo>
                  <a:lnTo>
                    <a:pt x="7" y="447"/>
                  </a:lnTo>
                  <a:lnTo>
                    <a:pt x="11" y="441"/>
                  </a:lnTo>
                  <a:lnTo>
                    <a:pt x="17" y="434"/>
                  </a:lnTo>
                  <a:lnTo>
                    <a:pt x="23" y="430"/>
                  </a:lnTo>
                  <a:lnTo>
                    <a:pt x="28" y="424"/>
                  </a:lnTo>
                  <a:lnTo>
                    <a:pt x="36" y="420"/>
                  </a:lnTo>
                  <a:lnTo>
                    <a:pt x="46" y="414"/>
                  </a:lnTo>
                  <a:lnTo>
                    <a:pt x="55" y="411"/>
                  </a:lnTo>
                  <a:lnTo>
                    <a:pt x="67" y="409"/>
                  </a:lnTo>
                  <a:lnTo>
                    <a:pt x="78" y="405"/>
                  </a:lnTo>
                  <a:lnTo>
                    <a:pt x="90" y="403"/>
                  </a:lnTo>
                  <a:lnTo>
                    <a:pt x="105" y="401"/>
                  </a:lnTo>
                  <a:lnTo>
                    <a:pt x="119" y="399"/>
                  </a:lnTo>
                  <a:lnTo>
                    <a:pt x="120" y="399"/>
                  </a:lnTo>
                  <a:lnTo>
                    <a:pt x="124" y="399"/>
                  </a:lnTo>
                  <a:lnTo>
                    <a:pt x="128" y="399"/>
                  </a:lnTo>
                  <a:lnTo>
                    <a:pt x="132" y="399"/>
                  </a:lnTo>
                  <a:lnTo>
                    <a:pt x="138" y="399"/>
                  </a:lnTo>
                  <a:lnTo>
                    <a:pt x="143" y="399"/>
                  </a:lnTo>
                  <a:lnTo>
                    <a:pt x="151" y="399"/>
                  </a:lnTo>
                  <a:lnTo>
                    <a:pt x="161" y="399"/>
                  </a:lnTo>
                  <a:lnTo>
                    <a:pt x="170" y="399"/>
                  </a:lnTo>
                  <a:lnTo>
                    <a:pt x="180" y="399"/>
                  </a:lnTo>
                  <a:lnTo>
                    <a:pt x="191" y="399"/>
                  </a:lnTo>
                  <a:lnTo>
                    <a:pt x="203" y="399"/>
                  </a:lnTo>
                  <a:lnTo>
                    <a:pt x="216" y="399"/>
                  </a:lnTo>
                  <a:lnTo>
                    <a:pt x="232" y="399"/>
                  </a:lnTo>
                  <a:lnTo>
                    <a:pt x="245" y="399"/>
                  </a:lnTo>
                  <a:lnTo>
                    <a:pt x="314" y="395"/>
                  </a:lnTo>
                  <a:lnTo>
                    <a:pt x="385" y="391"/>
                  </a:lnTo>
                  <a:lnTo>
                    <a:pt x="456" y="387"/>
                  </a:lnTo>
                  <a:lnTo>
                    <a:pt x="529" y="382"/>
                  </a:lnTo>
                  <a:lnTo>
                    <a:pt x="602" y="376"/>
                  </a:lnTo>
                  <a:lnTo>
                    <a:pt x="679" y="370"/>
                  </a:lnTo>
                  <a:lnTo>
                    <a:pt x="756" y="363"/>
                  </a:lnTo>
                  <a:lnTo>
                    <a:pt x="833" y="355"/>
                  </a:lnTo>
                  <a:lnTo>
                    <a:pt x="911" y="347"/>
                  </a:lnTo>
                  <a:lnTo>
                    <a:pt x="992" y="339"/>
                  </a:lnTo>
                  <a:lnTo>
                    <a:pt x="1074" y="330"/>
                  </a:lnTo>
                  <a:lnTo>
                    <a:pt x="1157" y="320"/>
                  </a:lnTo>
                  <a:lnTo>
                    <a:pt x="1242" y="311"/>
                  </a:lnTo>
                  <a:lnTo>
                    <a:pt x="1328" y="301"/>
                  </a:lnTo>
                  <a:lnTo>
                    <a:pt x="1416" y="290"/>
                  </a:lnTo>
                  <a:lnTo>
                    <a:pt x="1504" y="278"/>
                  </a:lnTo>
                  <a:lnTo>
                    <a:pt x="1587" y="263"/>
                  </a:lnTo>
                  <a:lnTo>
                    <a:pt x="1670" y="249"/>
                  </a:lnTo>
                  <a:lnTo>
                    <a:pt x="1750" y="236"/>
                  </a:lnTo>
                  <a:lnTo>
                    <a:pt x="1829" y="224"/>
                  </a:lnTo>
                  <a:lnTo>
                    <a:pt x="1908" y="211"/>
                  </a:lnTo>
                  <a:lnTo>
                    <a:pt x="1984" y="197"/>
                  </a:lnTo>
                  <a:lnTo>
                    <a:pt x="2061" y="184"/>
                  </a:lnTo>
                  <a:lnTo>
                    <a:pt x="2136" y="171"/>
                  </a:lnTo>
                  <a:lnTo>
                    <a:pt x="2209" y="157"/>
                  </a:lnTo>
                  <a:lnTo>
                    <a:pt x="2282" y="142"/>
                  </a:lnTo>
                  <a:lnTo>
                    <a:pt x="2353" y="128"/>
                  </a:lnTo>
                  <a:lnTo>
                    <a:pt x="2424" y="115"/>
                  </a:lnTo>
                  <a:lnTo>
                    <a:pt x="2493" y="101"/>
                  </a:lnTo>
                  <a:lnTo>
                    <a:pt x="2562" y="86"/>
                  </a:lnTo>
                  <a:lnTo>
                    <a:pt x="2629" y="73"/>
                  </a:lnTo>
                  <a:lnTo>
                    <a:pt x="2695" y="57"/>
                  </a:lnTo>
                  <a:lnTo>
                    <a:pt x="2723" y="52"/>
                  </a:lnTo>
                  <a:lnTo>
                    <a:pt x="2750" y="44"/>
                  </a:lnTo>
                  <a:lnTo>
                    <a:pt x="2777" y="38"/>
                  </a:lnTo>
                  <a:lnTo>
                    <a:pt x="2802" y="32"/>
                  </a:lnTo>
                  <a:lnTo>
                    <a:pt x="2827" y="27"/>
                  </a:lnTo>
                  <a:lnTo>
                    <a:pt x="2850" y="23"/>
                  </a:lnTo>
                  <a:lnTo>
                    <a:pt x="2871" y="17"/>
                  </a:lnTo>
                  <a:lnTo>
                    <a:pt x="2890" y="13"/>
                  </a:lnTo>
                  <a:lnTo>
                    <a:pt x="2912" y="11"/>
                  </a:lnTo>
                  <a:lnTo>
                    <a:pt x="2929" y="7"/>
                  </a:lnTo>
                  <a:lnTo>
                    <a:pt x="2946" y="5"/>
                  </a:lnTo>
                  <a:lnTo>
                    <a:pt x="2961" y="4"/>
                  </a:lnTo>
                  <a:lnTo>
                    <a:pt x="2977" y="2"/>
                  </a:lnTo>
                  <a:lnTo>
                    <a:pt x="2990" y="0"/>
                  </a:lnTo>
                  <a:lnTo>
                    <a:pt x="3004" y="0"/>
                  </a:lnTo>
                  <a:lnTo>
                    <a:pt x="301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7" name="Freeform 30"/>
            <p:cNvSpPr>
              <a:spLocks/>
            </p:cNvSpPr>
            <p:nvPr/>
          </p:nvSpPr>
          <p:spPr bwMode="auto">
            <a:xfrm>
              <a:off x="4240411" y="3996815"/>
              <a:ext cx="984051" cy="170883"/>
            </a:xfrm>
            <a:custGeom>
              <a:avLst/>
              <a:gdLst>
                <a:gd name="T0" fmla="*/ 1791024186 w 3305"/>
                <a:gd name="T1" fmla="*/ 2510812 h 549"/>
                <a:gd name="T2" fmla="*/ 1838304689 w 3305"/>
                <a:gd name="T3" fmla="*/ 11927345 h 549"/>
                <a:gd name="T4" fmla="*/ 1892521487 w 3305"/>
                <a:gd name="T5" fmla="*/ 28876318 h 549"/>
                <a:gd name="T6" fmla="*/ 1954301832 w 3305"/>
                <a:gd name="T7" fmla="*/ 53986024 h 549"/>
                <a:gd name="T8" fmla="*/ 2008518630 w 3305"/>
                <a:gd name="T9" fmla="*/ 84118131 h 549"/>
                <a:gd name="T10" fmla="*/ 2047605159 w 3305"/>
                <a:gd name="T11" fmla="*/ 112366164 h 549"/>
                <a:gd name="T12" fmla="*/ 2072820687 w 3305"/>
                <a:gd name="T13" fmla="*/ 137476650 h 549"/>
                <a:gd name="T14" fmla="*/ 2082277105 w 3305"/>
                <a:gd name="T15" fmla="*/ 161330541 h 549"/>
                <a:gd name="T16" fmla="*/ 2080385821 w 3305"/>
                <a:gd name="T17" fmla="*/ 183301919 h 549"/>
                <a:gd name="T18" fmla="*/ 2066516408 w 3305"/>
                <a:gd name="T19" fmla="*/ 200250883 h 549"/>
                <a:gd name="T20" fmla="*/ 2043822592 w 3305"/>
                <a:gd name="T21" fmla="*/ 210922473 h 549"/>
                <a:gd name="T22" fmla="*/ 2008518630 w 3305"/>
                <a:gd name="T23" fmla="*/ 214689085 h 549"/>
                <a:gd name="T24" fmla="*/ 1879282502 w 3305"/>
                <a:gd name="T25" fmla="*/ 217199896 h 549"/>
                <a:gd name="T26" fmla="*/ 1726720541 w 3305"/>
                <a:gd name="T27" fmla="*/ 221594013 h 549"/>
                <a:gd name="T28" fmla="*/ 1580463257 w 3305"/>
                <a:gd name="T29" fmla="*/ 231638049 h 549"/>
                <a:gd name="T30" fmla="*/ 1441140282 w 3305"/>
                <a:gd name="T31" fmla="*/ 243565391 h 549"/>
                <a:gd name="T32" fmla="*/ 1258318577 w 3305"/>
                <a:gd name="T33" fmla="*/ 260514354 h 549"/>
                <a:gd name="T34" fmla="*/ 1081801151 w 3305"/>
                <a:gd name="T35" fmla="*/ 276208309 h 549"/>
                <a:gd name="T36" fmla="*/ 931760902 w 3305"/>
                <a:gd name="T37" fmla="*/ 289390660 h 549"/>
                <a:gd name="T38" fmla="*/ 806937570 w 3305"/>
                <a:gd name="T39" fmla="*/ 300062201 h 549"/>
                <a:gd name="T40" fmla="*/ 710483692 w 3305"/>
                <a:gd name="T41" fmla="*/ 308851227 h 549"/>
                <a:gd name="T42" fmla="*/ 637354851 w 3305"/>
                <a:gd name="T43" fmla="*/ 314500353 h 549"/>
                <a:gd name="T44" fmla="*/ 592595265 w 3305"/>
                <a:gd name="T45" fmla="*/ 318266966 h 549"/>
                <a:gd name="T46" fmla="*/ 573682429 w 3305"/>
                <a:gd name="T47" fmla="*/ 320777777 h 549"/>
                <a:gd name="T48" fmla="*/ 488575458 w 3305"/>
                <a:gd name="T49" fmla="*/ 328938506 h 549"/>
                <a:gd name="T50" fmla="*/ 390860624 w 3305"/>
                <a:gd name="T51" fmla="*/ 337727533 h 549"/>
                <a:gd name="T52" fmla="*/ 305753654 w 3305"/>
                <a:gd name="T53" fmla="*/ 342121650 h 549"/>
                <a:gd name="T54" fmla="*/ 235776953 w 3305"/>
                <a:gd name="T55" fmla="*/ 344632461 h 549"/>
                <a:gd name="T56" fmla="*/ 172734908 w 3305"/>
                <a:gd name="T57" fmla="*/ 343376659 h 549"/>
                <a:gd name="T58" fmla="*/ 121040616 w 3305"/>
                <a:gd name="T59" fmla="*/ 337727533 h 549"/>
                <a:gd name="T60" fmla="*/ 79433144 w 3305"/>
                <a:gd name="T61" fmla="*/ 326427695 h 549"/>
                <a:gd name="T62" fmla="*/ 47911738 w 3305"/>
                <a:gd name="T63" fmla="*/ 309478732 h 549"/>
                <a:gd name="T64" fmla="*/ 27738839 w 3305"/>
                <a:gd name="T65" fmla="*/ 289390660 h 549"/>
                <a:gd name="T66" fmla="*/ 13238992 w 3305"/>
                <a:gd name="T67" fmla="*/ 268675084 h 549"/>
                <a:gd name="T68" fmla="*/ 3152140 w 3305"/>
                <a:gd name="T69" fmla="*/ 251726120 h 549"/>
                <a:gd name="T70" fmla="*/ 0 w 3305"/>
                <a:gd name="T71" fmla="*/ 234777157 h 549"/>
                <a:gd name="T72" fmla="*/ 2521712 w 3305"/>
                <a:gd name="T73" fmla="*/ 213433284 h 549"/>
                <a:gd name="T74" fmla="*/ 13238992 w 3305"/>
                <a:gd name="T75" fmla="*/ 195229261 h 549"/>
                <a:gd name="T76" fmla="*/ 32781468 w 3305"/>
                <a:gd name="T77" fmla="*/ 183301919 h 549"/>
                <a:gd name="T78" fmla="*/ 61781164 w 3305"/>
                <a:gd name="T79" fmla="*/ 178279505 h 549"/>
                <a:gd name="T80" fmla="*/ 564856438 w 3305"/>
                <a:gd name="T81" fmla="*/ 143754073 h 549"/>
                <a:gd name="T82" fmla="*/ 1184559308 w 3305"/>
                <a:gd name="T83" fmla="*/ 69051681 h 549"/>
                <a:gd name="T84" fmla="*/ 1390076417 w 3305"/>
                <a:gd name="T85" fmla="*/ 37664552 h 549"/>
                <a:gd name="T86" fmla="*/ 1461944402 w 3305"/>
                <a:gd name="T87" fmla="*/ 27620516 h 549"/>
                <a:gd name="T88" fmla="*/ 1526877680 w 3305"/>
                <a:gd name="T89" fmla="*/ 20715582 h 549"/>
                <a:gd name="T90" fmla="*/ 1584876252 w 3305"/>
                <a:gd name="T91" fmla="*/ 13182357 h 549"/>
                <a:gd name="T92" fmla="*/ 1637200973 w 3305"/>
                <a:gd name="T93" fmla="*/ 8788237 h 549"/>
                <a:gd name="T94" fmla="*/ 1681961749 w 3305"/>
                <a:gd name="T95" fmla="*/ 3766614 h 549"/>
                <a:gd name="T96" fmla="*/ 1720416262 w 3305"/>
                <a:gd name="T97" fmla="*/ 1255802 h 549"/>
                <a:gd name="T98" fmla="*/ 1751937657 w 3305"/>
                <a:gd name="T99" fmla="*/ 0 h 5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05"/>
                <a:gd name="T151" fmla="*/ 0 h 549"/>
                <a:gd name="T152" fmla="*/ 3305 w 3305"/>
                <a:gd name="T153" fmla="*/ 549 h 5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05" h="549">
                  <a:moveTo>
                    <a:pt x="2791" y="0"/>
                  </a:moveTo>
                  <a:lnTo>
                    <a:pt x="2806" y="0"/>
                  </a:lnTo>
                  <a:lnTo>
                    <a:pt x="2823" y="2"/>
                  </a:lnTo>
                  <a:lnTo>
                    <a:pt x="2841" y="4"/>
                  </a:lnTo>
                  <a:lnTo>
                    <a:pt x="2858" y="6"/>
                  </a:lnTo>
                  <a:lnTo>
                    <a:pt x="2877" y="10"/>
                  </a:lnTo>
                  <a:lnTo>
                    <a:pt x="2896" y="14"/>
                  </a:lnTo>
                  <a:lnTo>
                    <a:pt x="2916" y="19"/>
                  </a:lnTo>
                  <a:lnTo>
                    <a:pt x="2937" y="25"/>
                  </a:lnTo>
                  <a:lnTo>
                    <a:pt x="2958" y="31"/>
                  </a:lnTo>
                  <a:lnTo>
                    <a:pt x="2979" y="39"/>
                  </a:lnTo>
                  <a:lnTo>
                    <a:pt x="3002" y="46"/>
                  </a:lnTo>
                  <a:lnTo>
                    <a:pt x="3025" y="54"/>
                  </a:lnTo>
                  <a:lnTo>
                    <a:pt x="3050" y="63"/>
                  </a:lnTo>
                  <a:lnTo>
                    <a:pt x="3075" y="75"/>
                  </a:lnTo>
                  <a:lnTo>
                    <a:pt x="3100" y="86"/>
                  </a:lnTo>
                  <a:lnTo>
                    <a:pt x="3127" y="98"/>
                  </a:lnTo>
                  <a:lnTo>
                    <a:pt x="3148" y="110"/>
                  </a:lnTo>
                  <a:lnTo>
                    <a:pt x="3167" y="121"/>
                  </a:lnTo>
                  <a:lnTo>
                    <a:pt x="3186" y="134"/>
                  </a:lnTo>
                  <a:lnTo>
                    <a:pt x="3204" y="146"/>
                  </a:lnTo>
                  <a:lnTo>
                    <a:pt x="3221" y="156"/>
                  </a:lnTo>
                  <a:lnTo>
                    <a:pt x="3234" y="167"/>
                  </a:lnTo>
                  <a:lnTo>
                    <a:pt x="3248" y="179"/>
                  </a:lnTo>
                  <a:lnTo>
                    <a:pt x="3259" y="188"/>
                  </a:lnTo>
                  <a:lnTo>
                    <a:pt x="3271" y="200"/>
                  </a:lnTo>
                  <a:lnTo>
                    <a:pt x="3280" y="209"/>
                  </a:lnTo>
                  <a:lnTo>
                    <a:pt x="3288" y="219"/>
                  </a:lnTo>
                  <a:lnTo>
                    <a:pt x="3294" y="229"/>
                  </a:lnTo>
                  <a:lnTo>
                    <a:pt x="3298" y="238"/>
                  </a:lnTo>
                  <a:lnTo>
                    <a:pt x="3301" y="248"/>
                  </a:lnTo>
                  <a:lnTo>
                    <a:pt x="3303" y="257"/>
                  </a:lnTo>
                  <a:lnTo>
                    <a:pt x="3305" y="265"/>
                  </a:lnTo>
                  <a:lnTo>
                    <a:pt x="3303" y="275"/>
                  </a:lnTo>
                  <a:lnTo>
                    <a:pt x="3303" y="284"/>
                  </a:lnTo>
                  <a:lnTo>
                    <a:pt x="3300" y="292"/>
                  </a:lnTo>
                  <a:lnTo>
                    <a:pt x="3296" y="300"/>
                  </a:lnTo>
                  <a:lnTo>
                    <a:pt x="3292" y="305"/>
                  </a:lnTo>
                  <a:lnTo>
                    <a:pt x="3286" y="313"/>
                  </a:lnTo>
                  <a:lnTo>
                    <a:pt x="3278" y="319"/>
                  </a:lnTo>
                  <a:lnTo>
                    <a:pt x="3271" y="323"/>
                  </a:lnTo>
                  <a:lnTo>
                    <a:pt x="3263" y="328"/>
                  </a:lnTo>
                  <a:lnTo>
                    <a:pt x="3253" y="332"/>
                  </a:lnTo>
                  <a:lnTo>
                    <a:pt x="3242" y="336"/>
                  </a:lnTo>
                  <a:lnTo>
                    <a:pt x="3230" y="338"/>
                  </a:lnTo>
                  <a:lnTo>
                    <a:pt x="3217" y="340"/>
                  </a:lnTo>
                  <a:lnTo>
                    <a:pt x="3202" y="342"/>
                  </a:lnTo>
                  <a:lnTo>
                    <a:pt x="3186" y="342"/>
                  </a:lnTo>
                  <a:lnTo>
                    <a:pt x="3171" y="344"/>
                  </a:lnTo>
                  <a:lnTo>
                    <a:pt x="3108" y="344"/>
                  </a:lnTo>
                  <a:lnTo>
                    <a:pt x="3044" y="344"/>
                  </a:lnTo>
                  <a:lnTo>
                    <a:pt x="2981" y="346"/>
                  </a:lnTo>
                  <a:lnTo>
                    <a:pt x="2919" y="346"/>
                  </a:lnTo>
                  <a:lnTo>
                    <a:pt x="2858" y="348"/>
                  </a:lnTo>
                  <a:lnTo>
                    <a:pt x="2799" y="351"/>
                  </a:lnTo>
                  <a:lnTo>
                    <a:pt x="2739" y="353"/>
                  </a:lnTo>
                  <a:lnTo>
                    <a:pt x="2680" y="357"/>
                  </a:lnTo>
                  <a:lnTo>
                    <a:pt x="2622" y="359"/>
                  </a:lnTo>
                  <a:lnTo>
                    <a:pt x="2564" y="363"/>
                  </a:lnTo>
                  <a:lnTo>
                    <a:pt x="2507" y="369"/>
                  </a:lnTo>
                  <a:lnTo>
                    <a:pt x="2451" y="373"/>
                  </a:lnTo>
                  <a:lnTo>
                    <a:pt x="2395" y="376"/>
                  </a:lnTo>
                  <a:lnTo>
                    <a:pt x="2340" y="382"/>
                  </a:lnTo>
                  <a:lnTo>
                    <a:pt x="2286" y="388"/>
                  </a:lnTo>
                  <a:lnTo>
                    <a:pt x="2232" y="394"/>
                  </a:lnTo>
                  <a:lnTo>
                    <a:pt x="2152" y="401"/>
                  </a:lnTo>
                  <a:lnTo>
                    <a:pt x="2071" y="409"/>
                  </a:lnTo>
                  <a:lnTo>
                    <a:pt x="1996" y="415"/>
                  </a:lnTo>
                  <a:lnTo>
                    <a:pt x="1921" y="422"/>
                  </a:lnTo>
                  <a:lnTo>
                    <a:pt x="1850" y="428"/>
                  </a:lnTo>
                  <a:lnTo>
                    <a:pt x="1781" y="434"/>
                  </a:lnTo>
                  <a:lnTo>
                    <a:pt x="1716" y="440"/>
                  </a:lnTo>
                  <a:lnTo>
                    <a:pt x="1653" y="445"/>
                  </a:lnTo>
                  <a:lnTo>
                    <a:pt x="1591" y="451"/>
                  </a:lnTo>
                  <a:lnTo>
                    <a:pt x="1533" y="457"/>
                  </a:lnTo>
                  <a:lnTo>
                    <a:pt x="1478" y="461"/>
                  </a:lnTo>
                  <a:lnTo>
                    <a:pt x="1424" y="467"/>
                  </a:lnTo>
                  <a:lnTo>
                    <a:pt x="1374" y="470"/>
                  </a:lnTo>
                  <a:lnTo>
                    <a:pt x="1326" y="474"/>
                  </a:lnTo>
                  <a:lnTo>
                    <a:pt x="1280" y="478"/>
                  </a:lnTo>
                  <a:lnTo>
                    <a:pt x="1238" y="482"/>
                  </a:lnTo>
                  <a:lnTo>
                    <a:pt x="1198" y="486"/>
                  </a:lnTo>
                  <a:lnTo>
                    <a:pt x="1161" y="488"/>
                  </a:lnTo>
                  <a:lnTo>
                    <a:pt x="1127" y="492"/>
                  </a:lnTo>
                  <a:lnTo>
                    <a:pt x="1094" y="495"/>
                  </a:lnTo>
                  <a:lnTo>
                    <a:pt x="1063" y="497"/>
                  </a:lnTo>
                  <a:lnTo>
                    <a:pt x="1036" y="499"/>
                  </a:lnTo>
                  <a:lnTo>
                    <a:pt x="1011" y="501"/>
                  </a:lnTo>
                  <a:lnTo>
                    <a:pt x="990" y="503"/>
                  </a:lnTo>
                  <a:lnTo>
                    <a:pt x="971" y="505"/>
                  </a:lnTo>
                  <a:lnTo>
                    <a:pt x="954" y="507"/>
                  </a:lnTo>
                  <a:lnTo>
                    <a:pt x="940" y="507"/>
                  </a:lnTo>
                  <a:lnTo>
                    <a:pt x="929" y="509"/>
                  </a:lnTo>
                  <a:lnTo>
                    <a:pt x="919" y="509"/>
                  </a:lnTo>
                  <a:lnTo>
                    <a:pt x="913" y="511"/>
                  </a:lnTo>
                  <a:lnTo>
                    <a:pt x="910" y="511"/>
                  </a:lnTo>
                  <a:lnTo>
                    <a:pt x="908" y="511"/>
                  </a:lnTo>
                  <a:lnTo>
                    <a:pt x="862" y="515"/>
                  </a:lnTo>
                  <a:lnTo>
                    <a:pt x="817" y="520"/>
                  </a:lnTo>
                  <a:lnTo>
                    <a:pt x="775" y="524"/>
                  </a:lnTo>
                  <a:lnTo>
                    <a:pt x="735" y="528"/>
                  </a:lnTo>
                  <a:lnTo>
                    <a:pt x="695" y="532"/>
                  </a:lnTo>
                  <a:lnTo>
                    <a:pt x="656" y="534"/>
                  </a:lnTo>
                  <a:lnTo>
                    <a:pt x="620" y="538"/>
                  </a:lnTo>
                  <a:lnTo>
                    <a:pt x="583" y="540"/>
                  </a:lnTo>
                  <a:lnTo>
                    <a:pt x="549" y="541"/>
                  </a:lnTo>
                  <a:lnTo>
                    <a:pt x="516" y="543"/>
                  </a:lnTo>
                  <a:lnTo>
                    <a:pt x="485" y="545"/>
                  </a:lnTo>
                  <a:lnTo>
                    <a:pt x="455" y="547"/>
                  </a:lnTo>
                  <a:lnTo>
                    <a:pt x="426" y="547"/>
                  </a:lnTo>
                  <a:lnTo>
                    <a:pt x="399" y="549"/>
                  </a:lnTo>
                  <a:lnTo>
                    <a:pt x="374" y="549"/>
                  </a:lnTo>
                  <a:lnTo>
                    <a:pt x="349" y="549"/>
                  </a:lnTo>
                  <a:lnTo>
                    <a:pt x="324" y="549"/>
                  </a:lnTo>
                  <a:lnTo>
                    <a:pt x="299" y="549"/>
                  </a:lnTo>
                  <a:lnTo>
                    <a:pt x="274" y="547"/>
                  </a:lnTo>
                  <a:lnTo>
                    <a:pt x="253" y="545"/>
                  </a:lnTo>
                  <a:lnTo>
                    <a:pt x="232" y="543"/>
                  </a:lnTo>
                  <a:lnTo>
                    <a:pt x="211" y="541"/>
                  </a:lnTo>
                  <a:lnTo>
                    <a:pt x="192" y="538"/>
                  </a:lnTo>
                  <a:lnTo>
                    <a:pt x="174" y="534"/>
                  </a:lnTo>
                  <a:lnTo>
                    <a:pt x="157" y="530"/>
                  </a:lnTo>
                  <a:lnTo>
                    <a:pt x="142" y="526"/>
                  </a:lnTo>
                  <a:lnTo>
                    <a:pt x="126" y="520"/>
                  </a:lnTo>
                  <a:lnTo>
                    <a:pt x="113" y="515"/>
                  </a:lnTo>
                  <a:lnTo>
                    <a:pt x="100" y="507"/>
                  </a:lnTo>
                  <a:lnTo>
                    <a:pt x="88" y="501"/>
                  </a:lnTo>
                  <a:lnTo>
                    <a:pt x="76" y="493"/>
                  </a:lnTo>
                  <a:lnTo>
                    <a:pt x="67" y="486"/>
                  </a:lnTo>
                  <a:lnTo>
                    <a:pt x="59" y="476"/>
                  </a:lnTo>
                  <a:lnTo>
                    <a:pt x="52" y="468"/>
                  </a:lnTo>
                  <a:lnTo>
                    <a:pt x="44" y="461"/>
                  </a:lnTo>
                  <a:lnTo>
                    <a:pt x="38" y="451"/>
                  </a:lnTo>
                  <a:lnTo>
                    <a:pt x="30" y="444"/>
                  </a:lnTo>
                  <a:lnTo>
                    <a:pt x="27" y="436"/>
                  </a:lnTo>
                  <a:lnTo>
                    <a:pt x="21" y="428"/>
                  </a:lnTo>
                  <a:lnTo>
                    <a:pt x="17" y="422"/>
                  </a:lnTo>
                  <a:lnTo>
                    <a:pt x="13" y="415"/>
                  </a:lnTo>
                  <a:lnTo>
                    <a:pt x="9" y="407"/>
                  </a:lnTo>
                  <a:lnTo>
                    <a:pt x="5" y="401"/>
                  </a:lnTo>
                  <a:lnTo>
                    <a:pt x="4" y="394"/>
                  </a:lnTo>
                  <a:lnTo>
                    <a:pt x="2" y="388"/>
                  </a:lnTo>
                  <a:lnTo>
                    <a:pt x="0" y="380"/>
                  </a:lnTo>
                  <a:lnTo>
                    <a:pt x="0" y="374"/>
                  </a:lnTo>
                  <a:lnTo>
                    <a:pt x="0" y="369"/>
                  </a:lnTo>
                  <a:lnTo>
                    <a:pt x="0" y="359"/>
                  </a:lnTo>
                  <a:lnTo>
                    <a:pt x="2" y="348"/>
                  </a:lnTo>
                  <a:lnTo>
                    <a:pt x="4" y="340"/>
                  </a:lnTo>
                  <a:lnTo>
                    <a:pt x="5" y="330"/>
                  </a:lnTo>
                  <a:lnTo>
                    <a:pt x="9" y="323"/>
                  </a:lnTo>
                  <a:lnTo>
                    <a:pt x="15" y="317"/>
                  </a:lnTo>
                  <a:lnTo>
                    <a:pt x="21" y="311"/>
                  </a:lnTo>
                  <a:lnTo>
                    <a:pt x="27" y="305"/>
                  </a:lnTo>
                  <a:lnTo>
                    <a:pt x="34" y="300"/>
                  </a:lnTo>
                  <a:lnTo>
                    <a:pt x="44" y="296"/>
                  </a:lnTo>
                  <a:lnTo>
                    <a:pt x="52" y="292"/>
                  </a:lnTo>
                  <a:lnTo>
                    <a:pt x="63" y="290"/>
                  </a:lnTo>
                  <a:lnTo>
                    <a:pt x="73" y="288"/>
                  </a:lnTo>
                  <a:lnTo>
                    <a:pt x="84" y="286"/>
                  </a:lnTo>
                  <a:lnTo>
                    <a:pt x="98" y="284"/>
                  </a:lnTo>
                  <a:lnTo>
                    <a:pt x="111" y="284"/>
                  </a:lnTo>
                  <a:lnTo>
                    <a:pt x="378" y="269"/>
                  </a:lnTo>
                  <a:lnTo>
                    <a:pt x="639" y="250"/>
                  </a:lnTo>
                  <a:lnTo>
                    <a:pt x="896" y="229"/>
                  </a:lnTo>
                  <a:lnTo>
                    <a:pt x="1150" y="204"/>
                  </a:lnTo>
                  <a:lnTo>
                    <a:pt x="1397" y="175"/>
                  </a:lnTo>
                  <a:lnTo>
                    <a:pt x="1641" y="144"/>
                  </a:lnTo>
                  <a:lnTo>
                    <a:pt x="1879" y="110"/>
                  </a:lnTo>
                  <a:lnTo>
                    <a:pt x="2113" y="71"/>
                  </a:lnTo>
                  <a:lnTo>
                    <a:pt x="2144" y="67"/>
                  </a:lnTo>
                  <a:lnTo>
                    <a:pt x="2175" y="63"/>
                  </a:lnTo>
                  <a:lnTo>
                    <a:pt x="2205" y="60"/>
                  </a:lnTo>
                  <a:lnTo>
                    <a:pt x="2234" y="56"/>
                  </a:lnTo>
                  <a:lnTo>
                    <a:pt x="2263" y="52"/>
                  </a:lnTo>
                  <a:lnTo>
                    <a:pt x="2292" y="48"/>
                  </a:lnTo>
                  <a:lnTo>
                    <a:pt x="2319" y="44"/>
                  </a:lnTo>
                  <a:lnTo>
                    <a:pt x="2346" y="40"/>
                  </a:lnTo>
                  <a:lnTo>
                    <a:pt x="2370" y="39"/>
                  </a:lnTo>
                  <a:lnTo>
                    <a:pt x="2397" y="35"/>
                  </a:lnTo>
                  <a:lnTo>
                    <a:pt x="2422" y="33"/>
                  </a:lnTo>
                  <a:lnTo>
                    <a:pt x="2445" y="29"/>
                  </a:lnTo>
                  <a:lnTo>
                    <a:pt x="2470" y="27"/>
                  </a:lnTo>
                  <a:lnTo>
                    <a:pt x="2491" y="23"/>
                  </a:lnTo>
                  <a:lnTo>
                    <a:pt x="2514" y="21"/>
                  </a:lnTo>
                  <a:lnTo>
                    <a:pt x="2536" y="19"/>
                  </a:lnTo>
                  <a:lnTo>
                    <a:pt x="2557" y="17"/>
                  </a:lnTo>
                  <a:lnTo>
                    <a:pt x="2578" y="15"/>
                  </a:lnTo>
                  <a:lnTo>
                    <a:pt x="2597" y="14"/>
                  </a:lnTo>
                  <a:lnTo>
                    <a:pt x="2616" y="12"/>
                  </a:lnTo>
                  <a:lnTo>
                    <a:pt x="2633" y="10"/>
                  </a:lnTo>
                  <a:lnTo>
                    <a:pt x="2653" y="8"/>
                  </a:lnTo>
                  <a:lnTo>
                    <a:pt x="2668" y="6"/>
                  </a:lnTo>
                  <a:lnTo>
                    <a:pt x="2685" y="6"/>
                  </a:lnTo>
                  <a:lnTo>
                    <a:pt x="2701" y="4"/>
                  </a:lnTo>
                  <a:lnTo>
                    <a:pt x="2716" y="4"/>
                  </a:lnTo>
                  <a:lnTo>
                    <a:pt x="2729" y="2"/>
                  </a:lnTo>
                  <a:lnTo>
                    <a:pt x="2743" y="2"/>
                  </a:lnTo>
                  <a:lnTo>
                    <a:pt x="2756" y="2"/>
                  </a:lnTo>
                  <a:lnTo>
                    <a:pt x="2768" y="0"/>
                  </a:lnTo>
                  <a:lnTo>
                    <a:pt x="2779" y="0"/>
                  </a:lnTo>
                  <a:lnTo>
                    <a:pt x="279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sp>
        <p:nvSpPr>
          <p:cNvPr id="4" name="Freeform 27"/>
          <p:cNvSpPr>
            <a:spLocks/>
          </p:cNvSpPr>
          <p:nvPr/>
        </p:nvSpPr>
        <p:spPr bwMode="auto">
          <a:xfrm>
            <a:off x="2667000" y="838200"/>
            <a:ext cx="921544" cy="442175"/>
          </a:xfrm>
          <a:custGeom>
            <a:avLst/>
            <a:gdLst>
              <a:gd name="T0" fmla="*/ 1524339408 w 3097"/>
              <a:gd name="T1" fmla="*/ 2520155 h 1418"/>
              <a:gd name="T2" fmla="*/ 1582266017 w 3097"/>
              <a:gd name="T3" fmla="*/ 15751169 h 1418"/>
              <a:gd name="T4" fmla="*/ 1655933156 w 3097"/>
              <a:gd name="T5" fmla="*/ 39692244 h 1418"/>
              <a:gd name="T6" fmla="*/ 1742821880 w 3097"/>
              <a:gd name="T7" fmla="*/ 74974416 h 1418"/>
              <a:gd name="T8" fmla="*/ 1800118455 w 3097"/>
              <a:gd name="T9" fmla="*/ 102696113 h 1418"/>
              <a:gd name="T10" fmla="*/ 1838526712 w 3097"/>
              <a:gd name="T11" fmla="*/ 126638000 h 1418"/>
              <a:gd name="T12" fmla="*/ 1871266252 w 3097"/>
              <a:gd name="T13" fmla="*/ 149948831 h 1418"/>
              <a:gd name="T14" fmla="*/ 1897711802 w 3097"/>
              <a:gd name="T15" fmla="*/ 170110065 h 1418"/>
              <a:gd name="T16" fmla="*/ 1919748702 w 3097"/>
              <a:gd name="T17" fmla="*/ 190901537 h 1418"/>
              <a:gd name="T18" fmla="*/ 1935490025 w 3097"/>
              <a:gd name="T19" fmla="*/ 211693057 h 1418"/>
              <a:gd name="T20" fmla="*/ 1946192665 w 3097"/>
              <a:gd name="T21" fmla="*/ 229334137 h 1418"/>
              <a:gd name="T22" fmla="*/ 1949971280 w 3097"/>
              <a:gd name="T23" fmla="*/ 247605454 h 1418"/>
              <a:gd name="T24" fmla="*/ 1946192665 w 3097"/>
              <a:gd name="T25" fmla="*/ 258945751 h 1418"/>
              <a:gd name="T26" fmla="*/ 1931711409 w 3097"/>
              <a:gd name="T27" fmla="*/ 269656605 h 1418"/>
              <a:gd name="T28" fmla="*/ 1904007379 w 3097"/>
              <a:gd name="T29" fmla="*/ 280367459 h 1418"/>
              <a:gd name="T30" fmla="*/ 1863710607 w 3097"/>
              <a:gd name="T31" fmla="*/ 292337994 h 1418"/>
              <a:gd name="T32" fmla="*/ 1791304330 w 3097"/>
              <a:gd name="T33" fmla="*/ 310609311 h 1418"/>
              <a:gd name="T34" fmla="*/ 1696229531 w 3097"/>
              <a:gd name="T35" fmla="*/ 338331007 h 1418"/>
              <a:gd name="T36" fmla="*/ 1584784566 w 3097"/>
              <a:gd name="T37" fmla="*/ 378653476 h 1418"/>
              <a:gd name="T38" fmla="*/ 1458857948 w 3097"/>
              <a:gd name="T39" fmla="*/ 427796186 h 1418"/>
              <a:gd name="T40" fmla="*/ 1261153500 w 3097"/>
              <a:gd name="T41" fmla="*/ 512851194 h 1418"/>
              <a:gd name="T42" fmla="*/ 1028819410 w 3097"/>
              <a:gd name="T43" fmla="*/ 603576747 h 1418"/>
              <a:gd name="T44" fmla="*/ 782003073 w 3097"/>
              <a:gd name="T45" fmla="*/ 691782147 h 1418"/>
              <a:gd name="T46" fmla="*/ 522594987 w 3097"/>
              <a:gd name="T47" fmla="*/ 778727866 h 1418"/>
              <a:gd name="T48" fmla="*/ 390371899 w 3097"/>
              <a:gd name="T49" fmla="*/ 817159623 h 1418"/>
              <a:gd name="T50" fmla="*/ 312297698 w 3097"/>
              <a:gd name="T51" fmla="*/ 836691612 h 1418"/>
              <a:gd name="T52" fmla="*/ 241779141 w 3097"/>
              <a:gd name="T53" fmla="*/ 853702455 h 1418"/>
              <a:gd name="T54" fmla="*/ 181333935 w 3097"/>
              <a:gd name="T55" fmla="*/ 866933463 h 1418"/>
              <a:gd name="T56" fmla="*/ 130963764 w 3097"/>
              <a:gd name="T57" fmla="*/ 877643524 h 1418"/>
              <a:gd name="T58" fmla="*/ 88148419 w 3097"/>
              <a:gd name="T59" fmla="*/ 886464460 h 1418"/>
              <a:gd name="T60" fmla="*/ 56037326 w 3097"/>
              <a:gd name="T61" fmla="*/ 891504769 h 1418"/>
              <a:gd name="T62" fmla="*/ 32741139 w 3097"/>
              <a:gd name="T63" fmla="*/ 893394686 h 1418"/>
              <a:gd name="T64" fmla="*/ 11333470 w 3097"/>
              <a:gd name="T65" fmla="*/ 890244295 h 1418"/>
              <a:gd name="T66" fmla="*/ 0 w 3097"/>
              <a:gd name="T67" fmla="*/ 877643524 h 1418"/>
              <a:gd name="T68" fmla="*/ 253111815 w 3097"/>
              <a:gd name="T69" fmla="*/ 766756538 h 1418"/>
              <a:gd name="T70" fmla="*/ 555965354 w 3097"/>
              <a:gd name="T71" fmla="*/ 632558918 h 1418"/>
              <a:gd name="T72" fmla="*/ 819781296 w 3097"/>
              <a:gd name="T73" fmla="*/ 505290731 h 1418"/>
              <a:gd name="T74" fmla="*/ 1043300666 w 3097"/>
              <a:gd name="T75" fmla="*/ 385583701 h 1418"/>
              <a:gd name="T76" fmla="*/ 1148448864 w 3097"/>
              <a:gd name="T77" fmla="*/ 322579845 h 1418"/>
              <a:gd name="T78" fmla="*/ 1215190391 w 3097"/>
              <a:gd name="T79" fmla="*/ 277847305 h 1418"/>
              <a:gd name="T80" fmla="*/ 1273116207 w 3097"/>
              <a:gd name="T81" fmla="*/ 238154280 h 1418"/>
              <a:gd name="T82" fmla="*/ 1320339383 w 3097"/>
              <a:gd name="T83" fmla="*/ 200351917 h 1418"/>
              <a:gd name="T84" fmla="*/ 1357487572 w 3097"/>
              <a:gd name="T85" fmla="*/ 165699994 h 1418"/>
              <a:gd name="T86" fmla="*/ 1385190809 w 3097"/>
              <a:gd name="T87" fmla="*/ 134198463 h 1418"/>
              <a:gd name="T88" fmla="*/ 1403450681 w 3097"/>
              <a:gd name="T89" fmla="*/ 105216292 h 1418"/>
              <a:gd name="T90" fmla="*/ 1411006325 w 3097"/>
              <a:gd name="T91" fmla="*/ 78755044 h 1418"/>
              <a:gd name="T92" fmla="*/ 1414154114 w 3097"/>
              <a:gd name="T93" fmla="*/ 47252706 h 1418"/>
              <a:gd name="T94" fmla="*/ 1426746855 w 3097"/>
              <a:gd name="T95" fmla="*/ 22681395 h 1418"/>
              <a:gd name="T96" fmla="*/ 1449413789 w 3097"/>
              <a:gd name="T97" fmla="*/ 5670547 h 1418"/>
              <a:gd name="T98" fmla="*/ 1480894848 w 3097"/>
              <a:gd name="T99" fmla="*/ 0 h 141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097"/>
              <a:gd name="T151" fmla="*/ 0 h 1418"/>
              <a:gd name="T152" fmla="*/ 3097 w 3097"/>
              <a:gd name="T153" fmla="*/ 1418 h 141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097" h="1418">
                <a:moveTo>
                  <a:pt x="2367" y="0"/>
                </a:moveTo>
                <a:lnTo>
                  <a:pt x="2385" y="0"/>
                </a:lnTo>
                <a:lnTo>
                  <a:pt x="2402" y="2"/>
                </a:lnTo>
                <a:lnTo>
                  <a:pt x="2421" y="4"/>
                </a:lnTo>
                <a:lnTo>
                  <a:pt x="2442" y="7"/>
                </a:lnTo>
                <a:lnTo>
                  <a:pt x="2463" y="11"/>
                </a:lnTo>
                <a:lnTo>
                  <a:pt x="2488" y="17"/>
                </a:lnTo>
                <a:lnTo>
                  <a:pt x="2513" y="25"/>
                </a:lnTo>
                <a:lnTo>
                  <a:pt x="2540" y="32"/>
                </a:lnTo>
                <a:lnTo>
                  <a:pt x="2569" y="42"/>
                </a:lnTo>
                <a:lnTo>
                  <a:pt x="2598" y="52"/>
                </a:lnTo>
                <a:lnTo>
                  <a:pt x="2630" y="63"/>
                </a:lnTo>
                <a:lnTo>
                  <a:pt x="2663" y="75"/>
                </a:lnTo>
                <a:lnTo>
                  <a:pt x="2695" y="88"/>
                </a:lnTo>
                <a:lnTo>
                  <a:pt x="2732" y="101"/>
                </a:lnTo>
                <a:lnTo>
                  <a:pt x="2768" y="119"/>
                </a:lnTo>
                <a:lnTo>
                  <a:pt x="2807" y="134"/>
                </a:lnTo>
                <a:lnTo>
                  <a:pt x="2824" y="144"/>
                </a:lnTo>
                <a:lnTo>
                  <a:pt x="2841" y="153"/>
                </a:lnTo>
                <a:lnTo>
                  <a:pt x="2859" y="163"/>
                </a:lnTo>
                <a:lnTo>
                  <a:pt x="2874" y="173"/>
                </a:lnTo>
                <a:lnTo>
                  <a:pt x="2889" y="182"/>
                </a:lnTo>
                <a:lnTo>
                  <a:pt x="2905" y="192"/>
                </a:lnTo>
                <a:lnTo>
                  <a:pt x="2920" y="201"/>
                </a:lnTo>
                <a:lnTo>
                  <a:pt x="2934" y="211"/>
                </a:lnTo>
                <a:lnTo>
                  <a:pt x="2947" y="219"/>
                </a:lnTo>
                <a:lnTo>
                  <a:pt x="2960" y="228"/>
                </a:lnTo>
                <a:lnTo>
                  <a:pt x="2972" y="238"/>
                </a:lnTo>
                <a:lnTo>
                  <a:pt x="2983" y="245"/>
                </a:lnTo>
                <a:lnTo>
                  <a:pt x="2995" y="255"/>
                </a:lnTo>
                <a:lnTo>
                  <a:pt x="3005" y="263"/>
                </a:lnTo>
                <a:lnTo>
                  <a:pt x="3014" y="270"/>
                </a:lnTo>
                <a:lnTo>
                  <a:pt x="3024" y="280"/>
                </a:lnTo>
                <a:lnTo>
                  <a:pt x="3033" y="288"/>
                </a:lnTo>
                <a:lnTo>
                  <a:pt x="3041" y="295"/>
                </a:lnTo>
                <a:lnTo>
                  <a:pt x="3049" y="303"/>
                </a:lnTo>
                <a:lnTo>
                  <a:pt x="3056" y="313"/>
                </a:lnTo>
                <a:lnTo>
                  <a:pt x="3062" y="320"/>
                </a:lnTo>
                <a:lnTo>
                  <a:pt x="3068" y="328"/>
                </a:lnTo>
                <a:lnTo>
                  <a:pt x="3074" y="336"/>
                </a:lnTo>
                <a:lnTo>
                  <a:pt x="3079" y="343"/>
                </a:lnTo>
                <a:lnTo>
                  <a:pt x="3083" y="349"/>
                </a:lnTo>
                <a:lnTo>
                  <a:pt x="3087" y="357"/>
                </a:lnTo>
                <a:lnTo>
                  <a:pt x="3091" y="364"/>
                </a:lnTo>
                <a:lnTo>
                  <a:pt x="3093" y="372"/>
                </a:lnTo>
                <a:lnTo>
                  <a:pt x="3095" y="378"/>
                </a:lnTo>
                <a:lnTo>
                  <a:pt x="3097" y="386"/>
                </a:lnTo>
                <a:lnTo>
                  <a:pt x="3097" y="393"/>
                </a:lnTo>
                <a:lnTo>
                  <a:pt x="3097" y="399"/>
                </a:lnTo>
                <a:lnTo>
                  <a:pt x="3097" y="403"/>
                </a:lnTo>
                <a:lnTo>
                  <a:pt x="3095" y="407"/>
                </a:lnTo>
                <a:lnTo>
                  <a:pt x="3091" y="411"/>
                </a:lnTo>
                <a:lnTo>
                  <a:pt x="3087" y="414"/>
                </a:lnTo>
                <a:lnTo>
                  <a:pt x="3081" y="418"/>
                </a:lnTo>
                <a:lnTo>
                  <a:pt x="3076" y="422"/>
                </a:lnTo>
                <a:lnTo>
                  <a:pt x="3068" y="428"/>
                </a:lnTo>
                <a:lnTo>
                  <a:pt x="3058" y="432"/>
                </a:lnTo>
                <a:lnTo>
                  <a:pt x="3047" y="436"/>
                </a:lnTo>
                <a:lnTo>
                  <a:pt x="3035" y="441"/>
                </a:lnTo>
                <a:lnTo>
                  <a:pt x="3024" y="445"/>
                </a:lnTo>
                <a:lnTo>
                  <a:pt x="3008" y="451"/>
                </a:lnTo>
                <a:lnTo>
                  <a:pt x="2993" y="455"/>
                </a:lnTo>
                <a:lnTo>
                  <a:pt x="2978" y="460"/>
                </a:lnTo>
                <a:lnTo>
                  <a:pt x="2960" y="464"/>
                </a:lnTo>
                <a:lnTo>
                  <a:pt x="2941" y="470"/>
                </a:lnTo>
                <a:lnTo>
                  <a:pt x="2910" y="476"/>
                </a:lnTo>
                <a:lnTo>
                  <a:pt x="2878" y="484"/>
                </a:lnTo>
                <a:lnTo>
                  <a:pt x="2845" y="493"/>
                </a:lnTo>
                <a:lnTo>
                  <a:pt x="2811" y="503"/>
                </a:lnTo>
                <a:lnTo>
                  <a:pt x="2772" y="514"/>
                </a:lnTo>
                <a:lnTo>
                  <a:pt x="2734" y="526"/>
                </a:lnTo>
                <a:lnTo>
                  <a:pt x="2694" y="537"/>
                </a:lnTo>
                <a:lnTo>
                  <a:pt x="2651" y="553"/>
                </a:lnTo>
                <a:lnTo>
                  <a:pt x="2609" y="566"/>
                </a:lnTo>
                <a:lnTo>
                  <a:pt x="2563" y="583"/>
                </a:lnTo>
                <a:lnTo>
                  <a:pt x="2517" y="601"/>
                </a:lnTo>
                <a:lnTo>
                  <a:pt x="2469" y="618"/>
                </a:lnTo>
                <a:lnTo>
                  <a:pt x="2421" y="637"/>
                </a:lnTo>
                <a:lnTo>
                  <a:pt x="2369" y="658"/>
                </a:lnTo>
                <a:lnTo>
                  <a:pt x="2317" y="679"/>
                </a:lnTo>
                <a:lnTo>
                  <a:pt x="2264" y="702"/>
                </a:lnTo>
                <a:lnTo>
                  <a:pt x="2177" y="741"/>
                </a:lnTo>
                <a:lnTo>
                  <a:pt x="2091" y="777"/>
                </a:lnTo>
                <a:lnTo>
                  <a:pt x="2003" y="814"/>
                </a:lnTo>
                <a:lnTo>
                  <a:pt x="1912" y="850"/>
                </a:lnTo>
                <a:lnTo>
                  <a:pt x="1820" y="887"/>
                </a:lnTo>
                <a:lnTo>
                  <a:pt x="1728" y="923"/>
                </a:lnTo>
                <a:lnTo>
                  <a:pt x="1634" y="958"/>
                </a:lnTo>
                <a:lnTo>
                  <a:pt x="1538" y="994"/>
                </a:lnTo>
                <a:lnTo>
                  <a:pt x="1440" y="1029"/>
                </a:lnTo>
                <a:lnTo>
                  <a:pt x="1342" y="1063"/>
                </a:lnTo>
                <a:lnTo>
                  <a:pt x="1242" y="1098"/>
                </a:lnTo>
                <a:lnTo>
                  <a:pt x="1141" y="1132"/>
                </a:lnTo>
                <a:lnTo>
                  <a:pt x="1039" y="1167"/>
                </a:lnTo>
                <a:lnTo>
                  <a:pt x="935" y="1201"/>
                </a:lnTo>
                <a:lnTo>
                  <a:pt x="830" y="1236"/>
                </a:lnTo>
                <a:lnTo>
                  <a:pt x="722" y="1271"/>
                </a:lnTo>
                <a:lnTo>
                  <a:pt x="688" y="1280"/>
                </a:lnTo>
                <a:lnTo>
                  <a:pt x="653" y="1288"/>
                </a:lnTo>
                <a:lnTo>
                  <a:pt x="620" y="1297"/>
                </a:lnTo>
                <a:lnTo>
                  <a:pt x="588" y="1305"/>
                </a:lnTo>
                <a:lnTo>
                  <a:pt x="555" y="1313"/>
                </a:lnTo>
                <a:lnTo>
                  <a:pt x="524" y="1320"/>
                </a:lnTo>
                <a:lnTo>
                  <a:pt x="496" y="1328"/>
                </a:lnTo>
                <a:lnTo>
                  <a:pt x="467" y="1336"/>
                </a:lnTo>
                <a:lnTo>
                  <a:pt x="438" y="1342"/>
                </a:lnTo>
                <a:lnTo>
                  <a:pt x="411" y="1349"/>
                </a:lnTo>
                <a:lnTo>
                  <a:pt x="384" y="1355"/>
                </a:lnTo>
                <a:lnTo>
                  <a:pt x="359" y="1361"/>
                </a:lnTo>
                <a:lnTo>
                  <a:pt x="334" y="1367"/>
                </a:lnTo>
                <a:lnTo>
                  <a:pt x="311" y="1372"/>
                </a:lnTo>
                <a:lnTo>
                  <a:pt x="288" y="1376"/>
                </a:lnTo>
                <a:lnTo>
                  <a:pt x="267" y="1382"/>
                </a:lnTo>
                <a:lnTo>
                  <a:pt x="246" y="1386"/>
                </a:lnTo>
                <a:lnTo>
                  <a:pt x="227" y="1390"/>
                </a:lnTo>
                <a:lnTo>
                  <a:pt x="208" y="1393"/>
                </a:lnTo>
                <a:lnTo>
                  <a:pt x="188" y="1397"/>
                </a:lnTo>
                <a:lnTo>
                  <a:pt x="171" y="1401"/>
                </a:lnTo>
                <a:lnTo>
                  <a:pt x="156" y="1403"/>
                </a:lnTo>
                <a:lnTo>
                  <a:pt x="140" y="1407"/>
                </a:lnTo>
                <a:lnTo>
                  <a:pt x="125" y="1409"/>
                </a:lnTo>
                <a:lnTo>
                  <a:pt x="112" y="1411"/>
                </a:lnTo>
                <a:lnTo>
                  <a:pt x="100" y="1413"/>
                </a:lnTo>
                <a:lnTo>
                  <a:pt x="89" y="1415"/>
                </a:lnTo>
                <a:lnTo>
                  <a:pt x="77" y="1416"/>
                </a:lnTo>
                <a:lnTo>
                  <a:pt x="68" y="1416"/>
                </a:lnTo>
                <a:lnTo>
                  <a:pt x="60" y="1418"/>
                </a:lnTo>
                <a:lnTo>
                  <a:pt x="52" y="1418"/>
                </a:lnTo>
                <a:lnTo>
                  <a:pt x="44" y="1418"/>
                </a:lnTo>
                <a:lnTo>
                  <a:pt x="35" y="1418"/>
                </a:lnTo>
                <a:lnTo>
                  <a:pt x="25" y="1416"/>
                </a:lnTo>
                <a:lnTo>
                  <a:pt x="18" y="1413"/>
                </a:lnTo>
                <a:lnTo>
                  <a:pt x="12" y="1409"/>
                </a:lnTo>
                <a:lnTo>
                  <a:pt x="6" y="1405"/>
                </a:lnTo>
                <a:lnTo>
                  <a:pt x="2" y="1399"/>
                </a:lnTo>
                <a:lnTo>
                  <a:pt x="0" y="1393"/>
                </a:lnTo>
                <a:lnTo>
                  <a:pt x="0" y="1386"/>
                </a:lnTo>
                <a:lnTo>
                  <a:pt x="139" y="1328"/>
                </a:lnTo>
                <a:lnTo>
                  <a:pt x="271" y="1272"/>
                </a:lnTo>
                <a:lnTo>
                  <a:pt x="402" y="1217"/>
                </a:lnTo>
                <a:lnTo>
                  <a:pt x="528" y="1163"/>
                </a:lnTo>
                <a:lnTo>
                  <a:pt x="649" y="1107"/>
                </a:lnTo>
                <a:lnTo>
                  <a:pt x="768" y="1056"/>
                </a:lnTo>
                <a:lnTo>
                  <a:pt x="883" y="1004"/>
                </a:lnTo>
                <a:lnTo>
                  <a:pt x="993" y="952"/>
                </a:lnTo>
                <a:lnTo>
                  <a:pt x="1100" y="902"/>
                </a:lnTo>
                <a:lnTo>
                  <a:pt x="1202" y="852"/>
                </a:lnTo>
                <a:lnTo>
                  <a:pt x="1302" y="802"/>
                </a:lnTo>
                <a:lnTo>
                  <a:pt x="1396" y="754"/>
                </a:lnTo>
                <a:lnTo>
                  <a:pt x="1488" y="706"/>
                </a:lnTo>
                <a:lnTo>
                  <a:pt x="1574" y="660"/>
                </a:lnTo>
                <a:lnTo>
                  <a:pt x="1657" y="612"/>
                </a:lnTo>
                <a:lnTo>
                  <a:pt x="1736" y="568"/>
                </a:lnTo>
                <a:lnTo>
                  <a:pt x="1766" y="549"/>
                </a:lnTo>
                <a:lnTo>
                  <a:pt x="1795" y="530"/>
                </a:lnTo>
                <a:lnTo>
                  <a:pt x="1824" y="512"/>
                </a:lnTo>
                <a:lnTo>
                  <a:pt x="1853" y="493"/>
                </a:lnTo>
                <a:lnTo>
                  <a:pt x="1880" y="476"/>
                </a:lnTo>
                <a:lnTo>
                  <a:pt x="1905" y="459"/>
                </a:lnTo>
                <a:lnTo>
                  <a:pt x="1930" y="441"/>
                </a:lnTo>
                <a:lnTo>
                  <a:pt x="1955" y="426"/>
                </a:lnTo>
                <a:lnTo>
                  <a:pt x="1978" y="409"/>
                </a:lnTo>
                <a:lnTo>
                  <a:pt x="2001" y="393"/>
                </a:lnTo>
                <a:lnTo>
                  <a:pt x="2022" y="378"/>
                </a:lnTo>
                <a:lnTo>
                  <a:pt x="2041" y="363"/>
                </a:lnTo>
                <a:lnTo>
                  <a:pt x="2060" y="347"/>
                </a:lnTo>
                <a:lnTo>
                  <a:pt x="2079" y="332"/>
                </a:lnTo>
                <a:lnTo>
                  <a:pt x="2097" y="318"/>
                </a:lnTo>
                <a:lnTo>
                  <a:pt x="2114" y="303"/>
                </a:lnTo>
                <a:lnTo>
                  <a:pt x="2129" y="290"/>
                </a:lnTo>
                <a:lnTo>
                  <a:pt x="2143" y="276"/>
                </a:lnTo>
                <a:lnTo>
                  <a:pt x="2156" y="263"/>
                </a:lnTo>
                <a:lnTo>
                  <a:pt x="2170" y="249"/>
                </a:lnTo>
                <a:lnTo>
                  <a:pt x="2181" y="238"/>
                </a:lnTo>
                <a:lnTo>
                  <a:pt x="2191" y="224"/>
                </a:lnTo>
                <a:lnTo>
                  <a:pt x="2200" y="213"/>
                </a:lnTo>
                <a:lnTo>
                  <a:pt x="2208" y="201"/>
                </a:lnTo>
                <a:lnTo>
                  <a:pt x="2216" y="190"/>
                </a:lnTo>
                <a:lnTo>
                  <a:pt x="2223" y="178"/>
                </a:lnTo>
                <a:lnTo>
                  <a:pt x="2229" y="167"/>
                </a:lnTo>
                <a:lnTo>
                  <a:pt x="2233" y="155"/>
                </a:lnTo>
                <a:lnTo>
                  <a:pt x="2237" y="146"/>
                </a:lnTo>
                <a:lnTo>
                  <a:pt x="2239" y="134"/>
                </a:lnTo>
                <a:lnTo>
                  <a:pt x="2241" y="125"/>
                </a:lnTo>
                <a:lnTo>
                  <a:pt x="2241" y="115"/>
                </a:lnTo>
                <a:lnTo>
                  <a:pt x="2242" y="101"/>
                </a:lnTo>
                <a:lnTo>
                  <a:pt x="2242" y="88"/>
                </a:lnTo>
                <a:lnTo>
                  <a:pt x="2246" y="75"/>
                </a:lnTo>
                <a:lnTo>
                  <a:pt x="2250" y="65"/>
                </a:lnTo>
                <a:lnTo>
                  <a:pt x="2254" y="54"/>
                </a:lnTo>
                <a:lnTo>
                  <a:pt x="2260" y="44"/>
                </a:lnTo>
                <a:lnTo>
                  <a:pt x="2266" y="36"/>
                </a:lnTo>
                <a:lnTo>
                  <a:pt x="2273" y="29"/>
                </a:lnTo>
                <a:lnTo>
                  <a:pt x="2283" y="21"/>
                </a:lnTo>
                <a:lnTo>
                  <a:pt x="2292" y="15"/>
                </a:lnTo>
                <a:lnTo>
                  <a:pt x="2302" y="9"/>
                </a:lnTo>
                <a:lnTo>
                  <a:pt x="2313" y="6"/>
                </a:lnTo>
                <a:lnTo>
                  <a:pt x="2325" y="4"/>
                </a:lnTo>
                <a:lnTo>
                  <a:pt x="2338" y="0"/>
                </a:lnTo>
                <a:lnTo>
                  <a:pt x="2352" y="0"/>
                </a:lnTo>
                <a:lnTo>
                  <a:pt x="2367" y="0"/>
                </a:lnTo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 i="1">
              <a:solidFill>
                <a:prstClr val="black"/>
              </a:solidFill>
            </a:endParaRPr>
          </a:p>
        </p:txBody>
      </p:sp>
      <p:sp>
        <p:nvSpPr>
          <p:cNvPr id="5" name="Freeform 28"/>
          <p:cNvSpPr>
            <a:spLocks/>
          </p:cNvSpPr>
          <p:nvPr/>
        </p:nvSpPr>
        <p:spPr bwMode="auto">
          <a:xfrm>
            <a:off x="2209800" y="1143000"/>
            <a:ext cx="642342" cy="1343989"/>
          </a:xfrm>
          <a:custGeom>
            <a:avLst/>
            <a:gdLst>
              <a:gd name="T0" fmla="*/ 1009626961 w 2157"/>
              <a:gd name="T1" fmla="*/ 3780632 h 4310"/>
              <a:gd name="T2" fmla="*/ 1083409997 w 2157"/>
              <a:gd name="T3" fmla="*/ 19531013 h 4310"/>
              <a:gd name="T4" fmla="*/ 1174219703 w 2157"/>
              <a:gd name="T5" fmla="*/ 45993048 h 4310"/>
              <a:gd name="T6" fmla="*/ 1265029410 w 2157"/>
              <a:gd name="T7" fmla="*/ 77494607 h 4310"/>
              <a:gd name="T8" fmla="*/ 1325569744 w 2157"/>
              <a:gd name="T9" fmla="*/ 110256653 h 4310"/>
              <a:gd name="T10" fmla="*/ 1355839117 w 2157"/>
              <a:gd name="T11" fmla="*/ 146799305 h 4310"/>
              <a:gd name="T12" fmla="*/ 1359623086 w 2157"/>
              <a:gd name="T13" fmla="*/ 190272185 h 4310"/>
              <a:gd name="T14" fmla="*/ 1342596415 w 2157"/>
              <a:gd name="T15" fmla="*/ 246975336 h 4310"/>
              <a:gd name="T16" fmla="*/ 1321785774 w 2157"/>
              <a:gd name="T17" fmla="*/ 312499378 h 4310"/>
              <a:gd name="T18" fmla="*/ 1307281220 w 2157"/>
              <a:gd name="T19" fmla="*/ 403224975 h 4310"/>
              <a:gd name="T20" fmla="*/ 1299714075 w 2157"/>
              <a:gd name="T21" fmla="*/ 521672382 h 4310"/>
              <a:gd name="T22" fmla="*/ 1295299577 w 2157"/>
              <a:gd name="T23" fmla="*/ 754787160 h 4310"/>
              <a:gd name="T24" fmla="*/ 1267551527 w 2157"/>
              <a:gd name="T25" fmla="*/ 1034523823 h 4310"/>
              <a:gd name="T26" fmla="*/ 1215210455 w 2157"/>
              <a:gd name="T27" fmla="*/ 1295360312 h 4310"/>
              <a:gd name="T28" fmla="*/ 1145211389 w 2157"/>
              <a:gd name="T29" fmla="*/ 1534775082 h 4310"/>
              <a:gd name="T30" fmla="*/ 1058815387 w 2157"/>
              <a:gd name="T31" fmla="*/ 1756548367 h 4310"/>
              <a:gd name="T32" fmla="*/ 950348480 w 2157"/>
              <a:gd name="T33" fmla="*/ 1964461591 h 4310"/>
              <a:gd name="T34" fmla="*/ 822963115 w 2157"/>
              <a:gd name="T35" fmla="*/ 2147483647 h 4310"/>
              <a:gd name="T36" fmla="*/ 686117629 w 2157"/>
              <a:gd name="T37" fmla="*/ 2147483647 h 4310"/>
              <a:gd name="T38" fmla="*/ 530984413 w 2157"/>
              <a:gd name="T39" fmla="*/ 2147483647 h 4310"/>
              <a:gd name="T40" fmla="*/ 360716015 w 2157"/>
              <a:gd name="T41" fmla="*/ 2147483647 h 4310"/>
              <a:gd name="T42" fmla="*/ 286933773 w 2157"/>
              <a:gd name="T43" fmla="*/ 2147483647 h 4310"/>
              <a:gd name="T44" fmla="*/ 220087353 w 2157"/>
              <a:gd name="T45" fmla="*/ 2147483647 h 4310"/>
              <a:gd name="T46" fmla="*/ 163331733 w 2157"/>
              <a:gd name="T47" fmla="*/ 2147483647 h 4310"/>
              <a:gd name="T48" fmla="*/ 116034895 w 2157"/>
              <a:gd name="T49" fmla="*/ 2147483647 h 4310"/>
              <a:gd name="T50" fmla="*/ 77566236 w 2157"/>
              <a:gd name="T51" fmla="*/ 2147483647 h 4310"/>
              <a:gd name="T52" fmla="*/ 47296850 w 2157"/>
              <a:gd name="T53" fmla="*/ 2147483647 h 4310"/>
              <a:gd name="T54" fmla="*/ 14504560 w 2157"/>
              <a:gd name="T55" fmla="*/ 2147483647 h 4310"/>
              <a:gd name="T56" fmla="*/ 1261059 w 2157"/>
              <a:gd name="T57" fmla="*/ 2147483647 h 4310"/>
              <a:gd name="T58" fmla="*/ 0 w 2157"/>
              <a:gd name="T59" fmla="*/ 2147483647 h 4310"/>
              <a:gd name="T60" fmla="*/ 10720588 w 2157"/>
              <a:gd name="T61" fmla="*/ 2147483647 h 4310"/>
              <a:gd name="T62" fmla="*/ 31531238 w 2157"/>
              <a:gd name="T63" fmla="*/ 2147483647 h 4310"/>
              <a:gd name="T64" fmla="*/ 97746347 w 2157"/>
              <a:gd name="T65" fmla="*/ 2147483647 h 4310"/>
              <a:gd name="T66" fmla="*/ 293870389 w 2157"/>
              <a:gd name="T67" fmla="*/ 2147483647 h 4310"/>
              <a:gd name="T68" fmla="*/ 446480793 w 2157"/>
              <a:gd name="T69" fmla="*/ 2147483647 h 4310"/>
              <a:gd name="T70" fmla="*/ 521524887 w 2157"/>
              <a:gd name="T71" fmla="*/ 2147483647 h 4310"/>
              <a:gd name="T72" fmla="*/ 588371307 w 2157"/>
              <a:gd name="T73" fmla="*/ 2068417409 h 4310"/>
              <a:gd name="T74" fmla="*/ 705667211 w 2157"/>
              <a:gd name="T75" fmla="*/ 1877515830 h 4310"/>
              <a:gd name="T76" fmla="*/ 813503589 w 2157"/>
              <a:gd name="T77" fmla="*/ 1652592152 h 4310"/>
              <a:gd name="T78" fmla="*/ 892331851 w 2157"/>
              <a:gd name="T79" fmla="*/ 1415068094 h 4310"/>
              <a:gd name="T80" fmla="*/ 945303452 w 2157"/>
              <a:gd name="T81" fmla="*/ 1179433160 h 4310"/>
              <a:gd name="T82" fmla="*/ 981879705 w 2157"/>
              <a:gd name="T83" fmla="*/ 948209093 h 4310"/>
              <a:gd name="T84" fmla="*/ 1000798758 w 2157"/>
              <a:gd name="T85" fmla="*/ 717614272 h 4310"/>
              <a:gd name="T86" fmla="*/ 1003320875 w 2157"/>
              <a:gd name="T87" fmla="*/ 545613462 h 4310"/>
              <a:gd name="T88" fmla="*/ 1000798758 w 2157"/>
              <a:gd name="T89" fmla="*/ 470639035 h 4310"/>
              <a:gd name="T90" fmla="*/ 996384259 w 2157"/>
              <a:gd name="T91" fmla="*/ 403224975 h 4310"/>
              <a:gd name="T92" fmla="*/ 987555262 w 2157"/>
              <a:gd name="T93" fmla="*/ 344001719 h 4310"/>
              <a:gd name="T94" fmla="*/ 976834677 w 2157"/>
              <a:gd name="T95" fmla="*/ 291707897 h 4310"/>
              <a:gd name="T96" fmla="*/ 963591976 w 2157"/>
              <a:gd name="T97" fmla="*/ 248235811 h 4310"/>
              <a:gd name="T98" fmla="*/ 947826363 w 2157"/>
              <a:gd name="T99" fmla="*/ 211693159 h 4310"/>
              <a:gd name="T100" fmla="*/ 918817254 w 2157"/>
              <a:gd name="T101" fmla="*/ 163810156 h 4310"/>
              <a:gd name="T102" fmla="*/ 899268466 w 2157"/>
              <a:gd name="T103" fmla="*/ 120337275 h 4310"/>
              <a:gd name="T104" fmla="*/ 892331851 w 2157"/>
              <a:gd name="T105" fmla="*/ 77494607 h 4310"/>
              <a:gd name="T106" fmla="*/ 895484497 w 2157"/>
              <a:gd name="T107" fmla="*/ 39062025 h 4310"/>
              <a:gd name="T108" fmla="*/ 913772227 w 2157"/>
              <a:gd name="T109" fmla="*/ 13861258 h 4310"/>
              <a:gd name="T110" fmla="*/ 945303452 w 2157"/>
              <a:gd name="T111" fmla="*/ 1260475 h 43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157"/>
              <a:gd name="T169" fmla="*/ 0 h 4310"/>
              <a:gd name="T170" fmla="*/ 2157 w 2157"/>
              <a:gd name="T171" fmla="*/ 4310 h 431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157" h="4310">
                <a:moveTo>
                  <a:pt x="1526" y="0"/>
                </a:moveTo>
                <a:lnTo>
                  <a:pt x="1543" y="0"/>
                </a:lnTo>
                <a:lnTo>
                  <a:pt x="1560" y="2"/>
                </a:lnTo>
                <a:lnTo>
                  <a:pt x="1580" y="2"/>
                </a:lnTo>
                <a:lnTo>
                  <a:pt x="1601" y="6"/>
                </a:lnTo>
                <a:lnTo>
                  <a:pt x="1622" y="10"/>
                </a:lnTo>
                <a:lnTo>
                  <a:pt x="1645" y="14"/>
                </a:lnTo>
                <a:lnTo>
                  <a:pt x="1668" y="18"/>
                </a:lnTo>
                <a:lnTo>
                  <a:pt x="1693" y="24"/>
                </a:lnTo>
                <a:lnTo>
                  <a:pt x="1718" y="31"/>
                </a:lnTo>
                <a:lnTo>
                  <a:pt x="1745" y="37"/>
                </a:lnTo>
                <a:lnTo>
                  <a:pt x="1773" y="45"/>
                </a:lnTo>
                <a:lnTo>
                  <a:pt x="1802" y="54"/>
                </a:lnTo>
                <a:lnTo>
                  <a:pt x="1831" y="64"/>
                </a:lnTo>
                <a:lnTo>
                  <a:pt x="1862" y="73"/>
                </a:lnTo>
                <a:lnTo>
                  <a:pt x="1894" y="85"/>
                </a:lnTo>
                <a:lnTo>
                  <a:pt x="1927" y="96"/>
                </a:lnTo>
                <a:lnTo>
                  <a:pt x="1956" y="106"/>
                </a:lnTo>
                <a:lnTo>
                  <a:pt x="1983" y="116"/>
                </a:lnTo>
                <a:lnTo>
                  <a:pt x="2006" y="123"/>
                </a:lnTo>
                <a:lnTo>
                  <a:pt x="2029" y="133"/>
                </a:lnTo>
                <a:lnTo>
                  <a:pt x="2050" y="144"/>
                </a:lnTo>
                <a:lnTo>
                  <a:pt x="2069" y="154"/>
                </a:lnTo>
                <a:lnTo>
                  <a:pt x="2086" y="164"/>
                </a:lnTo>
                <a:lnTo>
                  <a:pt x="2102" y="175"/>
                </a:lnTo>
                <a:lnTo>
                  <a:pt x="2115" y="185"/>
                </a:lnTo>
                <a:lnTo>
                  <a:pt x="2127" y="196"/>
                </a:lnTo>
                <a:lnTo>
                  <a:pt x="2136" y="208"/>
                </a:lnTo>
                <a:lnTo>
                  <a:pt x="2144" y="221"/>
                </a:lnTo>
                <a:lnTo>
                  <a:pt x="2150" y="233"/>
                </a:lnTo>
                <a:lnTo>
                  <a:pt x="2154" y="244"/>
                </a:lnTo>
                <a:lnTo>
                  <a:pt x="2157" y="258"/>
                </a:lnTo>
                <a:lnTo>
                  <a:pt x="2157" y="271"/>
                </a:lnTo>
                <a:lnTo>
                  <a:pt x="2157" y="287"/>
                </a:lnTo>
                <a:lnTo>
                  <a:pt x="2156" y="302"/>
                </a:lnTo>
                <a:lnTo>
                  <a:pt x="2152" y="317"/>
                </a:lnTo>
                <a:lnTo>
                  <a:pt x="2148" y="334"/>
                </a:lnTo>
                <a:lnTo>
                  <a:pt x="2142" y="354"/>
                </a:lnTo>
                <a:lnTo>
                  <a:pt x="2136" y="373"/>
                </a:lnTo>
                <a:lnTo>
                  <a:pt x="2129" y="392"/>
                </a:lnTo>
                <a:lnTo>
                  <a:pt x="2121" y="413"/>
                </a:lnTo>
                <a:lnTo>
                  <a:pt x="2113" y="430"/>
                </a:lnTo>
                <a:lnTo>
                  <a:pt x="2108" y="452"/>
                </a:lnTo>
                <a:lnTo>
                  <a:pt x="2102" y="473"/>
                </a:lnTo>
                <a:lnTo>
                  <a:pt x="2096" y="496"/>
                </a:lnTo>
                <a:lnTo>
                  <a:pt x="2090" y="521"/>
                </a:lnTo>
                <a:lnTo>
                  <a:pt x="2086" y="548"/>
                </a:lnTo>
                <a:lnTo>
                  <a:pt x="2081" y="576"/>
                </a:lnTo>
                <a:lnTo>
                  <a:pt x="2077" y="607"/>
                </a:lnTo>
                <a:lnTo>
                  <a:pt x="2073" y="640"/>
                </a:lnTo>
                <a:lnTo>
                  <a:pt x="2071" y="674"/>
                </a:lnTo>
                <a:lnTo>
                  <a:pt x="2067" y="709"/>
                </a:lnTo>
                <a:lnTo>
                  <a:pt x="2065" y="747"/>
                </a:lnTo>
                <a:lnTo>
                  <a:pt x="2063" y="788"/>
                </a:lnTo>
                <a:lnTo>
                  <a:pt x="2061" y="828"/>
                </a:lnTo>
                <a:lnTo>
                  <a:pt x="2061" y="872"/>
                </a:lnTo>
                <a:lnTo>
                  <a:pt x="2061" y="916"/>
                </a:lnTo>
                <a:lnTo>
                  <a:pt x="2060" y="1012"/>
                </a:lnTo>
                <a:lnTo>
                  <a:pt x="2058" y="1106"/>
                </a:lnTo>
                <a:lnTo>
                  <a:pt x="2054" y="1198"/>
                </a:lnTo>
                <a:lnTo>
                  <a:pt x="2048" y="1289"/>
                </a:lnTo>
                <a:lnTo>
                  <a:pt x="2040" y="1379"/>
                </a:lnTo>
                <a:lnTo>
                  <a:pt x="2033" y="1469"/>
                </a:lnTo>
                <a:lnTo>
                  <a:pt x="2021" y="1555"/>
                </a:lnTo>
                <a:lnTo>
                  <a:pt x="2010" y="1642"/>
                </a:lnTo>
                <a:lnTo>
                  <a:pt x="1996" y="1728"/>
                </a:lnTo>
                <a:lnTo>
                  <a:pt x="1981" y="1811"/>
                </a:lnTo>
                <a:lnTo>
                  <a:pt x="1965" y="1895"/>
                </a:lnTo>
                <a:lnTo>
                  <a:pt x="1946" y="1976"/>
                </a:lnTo>
                <a:lnTo>
                  <a:pt x="1927" y="2056"/>
                </a:lnTo>
                <a:lnTo>
                  <a:pt x="1906" y="2135"/>
                </a:lnTo>
                <a:lnTo>
                  <a:pt x="1885" y="2214"/>
                </a:lnTo>
                <a:lnTo>
                  <a:pt x="1860" y="2291"/>
                </a:lnTo>
                <a:lnTo>
                  <a:pt x="1839" y="2365"/>
                </a:lnTo>
                <a:lnTo>
                  <a:pt x="1816" y="2436"/>
                </a:lnTo>
                <a:lnTo>
                  <a:pt x="1791" y="2509"/>
                </a:lnTo>
                <a:lnTo>
                  <a:pt x="1766" y="2580"/>
                </a:lnTo>
                <a:lnTo>
                  <a:pt x="1739" y="2650"/>
                </a:lnTo>
                <a:lnTo>
                  <a:pt x="1710" y="2719"/>
                </a:lnTo>
                <a:lnTo>
                  <a:pt x="1679" y="2788"/>
                </a:lnTo>
                <a:lnTo>
                  <a:pt x="1647" y="2855"/>
                </a:lnTo>
                <a:lnTo>
                  <a:pt x="1614" y="2922"/>
                </a:lnTo>
                <a:lnTo>
                  <a:pt x="1580" y="2989"/>
                </a:lnTo>
                <a:lnTo>
                  <a:pt x="1545" y="3055"/>
                </a:lnTo>
                <a:lnTo>
                  <a:pt x="1507" y="3118"/>
                </a:lnTo>
                <a:lnTo>
                  <a:pt x="1468" y="3181"/>
                </a:lnTo>
                <a:lnTo>
                  <a:pt x="1430" y="3245"/>
                </a:lnTo>
                <a:lnTo>
                  <a:pt x="1388" y="3308"/>
                </a:lnTo>
                <a:lnTo>
                  <a:pt x="1347" y="3369"/>
                </a:lnTo>
                <a:lnTo>
                  <a:pt x="1305" y="3423"/>
                </a:lnTo>
                <a:lnTo>
                  <a:pt x="1265" y="3477"/>
                </a:lnTo>
                <a:lnTo>
                  <a:pt x="1223" y="3531"/>
                </a:lnTo>
                <a:lnTo>
                  <a:pt x="1178" y="3581"/>
                </a:lnTo>
                <a:lnTo>
                  <a:pt x="1134" y="3630"/>
                </a:lnTo>
                <a:lnTo>
                  <a:pt x="1088" y="3678"/>
                </a:lnTo>
                <a:lnTo>
                  <a:pt x="1040" y="3725"/>
                </a:lnTo>
                <a:lnTo>
                  <a:pt x="994" y="3771"/>
                </a:lnTo>
                <a:lnTo>
                  <a:pt x="944" y="3815"/>
                </a:lnTo>
                <a:lnTo>
                  <a:pt x="894" y="3857"/>
                </a:lnTo>
                <a:lnTo>
                  <a:pt x="842" y="3899"/>
                </a:lnTo>
                <a:lnTo>
                  <a:pt x="791" y="3940"/>
                </a:lnTo>
                <a:lnTo>
                  <a:pt x="739" y="3980"/>
                </a:lnTo>
                <a:lnTo>
                  <a:pt x="683" y="4018"/>
                </a:lnTo>
                <a:lnTo>
                  <a:pt x="629" y="4055"/>
                </a:lnTo>
                <a:lnTo>
                  <a:pt x="572" y="4091"/>
                </a:lnTo>
                <a:lnTo>
                  <a:pt x="547" y="4105"/>
                </a:lnTo>
                <a:lnTo>
                  <a:pt x="524" y="4118"/>
                </a:lnTo>
                <a:lnTo>
                  <a:pt x="499" y="4132"/>
                </a:lnTo>
                <a:lnTo>
                  <a:pt x="476" y="4143"/>
                </a:lnTo>
                <a:lnTo>
                  <a:pt x="455" y="4156"/>
                </a:lnTo>
                <a:lnTo>
                  <a:pt x="432" y="4168"/>
                </a:lnTo>
                <a:lnTo>
                  <a:pt x="411" y="4178"/>
                </a:lnTo>
                <a:lnTo>
                  <a:pt x="389" y="4189"/>
                </a:lnTo>
                <a:lnTo>
                  <a:pt x="370" y="4199"/>
                </a:lnTo>
                <a:lnTo>
                  <a:pt x="349" y="4208"/>
                </a:lnTo>
                <a:lnTo>
                  <a:pt x="330" y="4218"/>
                </a:lnTo>
                <a:lnTo>
                  <a:pt x="313" y="4228"/>
                </a:lnTo>
                <a:lnTo>
                  <a:pt x="293" y="4235"/>
                </a:lnTo>
                <a:lnTo>
                  <a:pt x="276" y="4243"/>
                </a:lnTo>
                <a:lnTo>
                  <a:pt x="259" y="4251"/>
                </a:lnTo>
                <a:lnTo>
                  <a:pt x="244" y="4258"/>
                </a:lnTo>
                <a:lnTo>
                  <a:pt x="228" y="4264"/>
                </a:lnTo>
                <a:lnTo>
                  <a:pt x="213" y="4270"/>
                </a:lnTo>
                <a:lnTo>
                  <a:pt x="197" y="4275"/>
                </a:lnTo>
                <a:lnTo>
                  <a:pt x="184" y="4281"/>
                </a:lnTo>
                <a:lnTo>
                  <a:pt x="171" y="4285"/>
                </a:lnTo>
                <a:lnTo>
                  <a:pt x="157" y="4291"/>
                </a:lnTo>
                <a:lnTo>
                  <a:pt x="146" y="4295"/>
                </a:lnTo>
                <a:lnTo>
                  <a:pt x="132" y="4297"/>
                </a:lnTo>
                <a:lnTo>
                  <a:pt x="123" y="4300"/>
                </a:lnTo>
                <a:lnTo>
                  <a:pt x="111" y="4302"/>
                </a:lnTo>
                <a:lnTo>
                  <a:pt x="101" y="4306"/>
                </a:lnTo>
                <a:lnTo>
                  <a:pt x="92" y="4308"/>
                </a:lnTo>
                <a:lnTo>
                  <a:pt x="82" y="4308"/>
                </a:lnTo>
                <a:lnTo>
                  <a:pt x="75" y="4310"/>
                </a:lnTo>
                <a:lnTo>
                  <a:pt x="67" y="4310"/>
                </a:lnTo>
                <a:lnTo>
                  <a:pt x="59" y="4310"/>
                </a:lnTo>
                <a:lnTo>
                  <a:pt x="46" y="4310"/>
                </a:lnTo>
                <a:lnTo>
                  <a:pt x="34" y="4308"/>
                </a:lnTo>
                <a:lnTo>
                  <a:pt x="23" y="4306"/>
                </a:lnTo>
                <a:lnTo>
                  <a:pt x="15" y="4302"/>
                </a:lnTo>
                <a:lnTo>
                  <a:pt x="7" y="4297"/>
                </a:lnTo>
                <a:lnTo>
                  <a:pt x="6" y="4295"/>
                </a:lnTo>
                <a:lnTo>
                  <a:pt x="4" y="4291"/>
                </a:lnTo>
                <a:lnTo>
                  <a:pt x="2" y="4289"/>
                </a:lnTo>
                <a:lnTo>
                  <a:pt x="0" y="4285"/>
                </a:lnTo>
                <a:lnTo>
                  <a:pt x="0" y="4281"/>
                </a:lnTo>
                <a:lnTo>
                  <a:pt x="0" y="4279"/>
                </a:lnTo>
                <a:lnTo>
                  <a:pt x="0" y="4275"/>
                </a:lnTo>
                <a:lnTo>
                  <a:pt x="0" y="4274"/>
                </a:lnTo>
                <a:lnTo>
                  <a:pt x="2" y="4270"/>
                </a:lnTo>
                <a:lnTo>
                  <a:pt x="6" y="4266"/>
                </a:lnTo>
                <a:lnTo>
                  <a:pt x="7" y="4260"/>
                </a:lnTo>
                <a:lnTo>
                  <a:pt x="11" y="4256"/>
                </a:lnTo>
                <a:lnTo>
                  <a:pt x="17" y="4251"/>
                </a:lnTo>
                <a:lnTo>
                  <a:pt x="21" y="4245"/>
                </a:lnTo>
                <a:lnTo>
                  <a:pt x="27" y="4239"/>
                </a:lnTo>
                <a:lnTo>
                  <a:pt x="34" y="4231"/>
                </a:lnTo>
                <a:lnTo>
                  <a:pt x="42" y="4224"/>
                </a:lnTo>
                <a:lnTo>
                  <a:pt x="50" y="4216"/>
                </a:lnTo>
                <a:lnTo>
                  <a:pt x="59" y="4208"/>
                </a:lnTo>
                <a:lnTo>
                  <a:pt x="67" y="4201"/>
                </a:lnTo>
                <a:lnTo>
                  <a:pt x="78" y="4191"/>
                </a:lnTo>
                <a:lnTo>
                  <a:pt x="88" y="4181"/>
                </a:lnTo>
                <a:lnTo>
                  <a:pt x="155" y="4126"/>
                </a:lnTo>
                <a:lnTo>
                  <a:pt x="221" y="4068"/>
                </a:lnTo>
                <a:lnTo>
                  <a:pt x="286" y="4013"/>
                </a:lnTo>
                <a:lnTo>
                  <a:pt x="347" y="3955"/>
                </a:lnTo>
                <a:lnTo>
                  <a:pt x="407" y="3897"/>
                </a:lnTo>
                <a:lnTo>
                  <a:pt x="466" y="3842"/>
                </a:lnTo>
                <a:lnTo>
                  <a:pt x="524" y="3784"/>
                </a:lnTo>
                <a:lnTo>
                  <a:pt x="579" y="3726"/>
                </a:lnTo>
                <a:lnTo>
                  <a:pt x="631" y="3669"/>
                </a:lnTo>
                <a:lnTo>
                  <a:pt x="683" y="3609"/>
                </a:lnTo>
                <a:lnTo>
                  <a:pt x="708" y="3581"/>
                </a:lnTo>
                <a:lnTo>
                  <a:pt x="733" y="3552"/>
                </a:lnTo>
                <a:lnTo>
                  <a:pt x="758" y="3521"/>
                </a:lnTo>
                <a:lnTo>
                  <a:pt x="781" y="3492"/>
                </a:lnTo>
                <a:lnTo>
                  <a:pt x="804" y="3463"/>
                </a:lnTo>
                <a:lnTo>
                  <a:pt x="827" y="3433"/>
                </a:lnTo>
                <a:lnTo>
                  <a:pt x="848" y="3404"/>
                </a:lnTo>
                <a:lnTo>
                  <a:pt x="871" y="3373"/>
                </a:lnTo>
                <a:lnTo>
                  <a:pt x="892" y="3343"/>
                </a:lnTo>
                <a:lnTo>
                  <a:pt x="912" y="3314"/>
                </a:lnTo>
                <a:lnTo>
                  <a:pt x="933" y="3283"/>
                </a:lnTo>
                <a:lnTo>
                  <a:pt x="952" y="3252"/>
                </a:lnTo>
                <a:lnTo>
                  <a:pt x="996" y="3185"/>
                </a:lnTo>
                <a:lnTo>
                  <a:pt x="1040" y="3118"/>
                </a:lnTo>
                <a:lnTo>
                  <a:pt x="1081" y="3049"/>
                </a:lnTo>
                <a:lnTo>
                  <a:pt x="1119" y="2980"/>
                </a:lnTo>
                <a:lnTo>
                  <a:pt x="1157" y="2909"/>
                </a:lnTo>
                <a:lnTo>
                  <a:pt x="1194" y="2838"/>
                </a:lnTo>
                <a:lnTo>
                  <a:pt x="1226" y="2767"/>
                </a:lnTo>
                <a:lnTo>
                  <a:pt x="1259" y="2696"/>
                </a:lnTo>
                <a:lnTo>
                  <a:pt x="1290" y="2623"/>
                </a:lnTo>
                <a:lnTo>
                  <a:pt x="1319" y="2548"/>
                </a:lnTo>
                <a:lnTo>
                  <a:pt x="1345" y="2475"/>
                </a:lnTo>
                <a:lnTo>
                  <a:pt x="1370" y="2400"/>
                </a:lnTo>
                <a:lnTo>
                  <a:pt x="1393" y="2323"/>
                </a:lnTo>
                <a:lnTo>
                  <a:pt x="1415" y="2246"/>
                </a:lnTo>
                <a:lnTo>
                  <a:pt x="1434" y="2170"/>
                </a:lnTo>
                <a:lnTo>
                  <a:pt x="1451" y="2091"/>
                </a:lnTo>
                <a:lnTo>
                  <a:pt x="1468" y="2018"/>
                </a:lnTo>
                <a:lnTo>
                  <a:pt x="1484" y="1945"/>
                </a:lnTo>
                <a:lnTo>
                  <a:pt x="1499" y="1872"/>
                </a:lnTo>
                <a:lnTo>
                  <a:pt x="1512" y="1799"/>
                </a:lnTo>
                <a:lnTo>
                  <a:pt x="1526" y="1726"/>
                </a:lnTo>
                <a:lnTo>
                  <a:pt x="1537" y="1653"/>
                </a:lnTo>
                <a:lnTo>
                  <a:pt x="1547" y="1580"/>
                </a:lnTo>
                <a:lnTo>
                  <a:pt x="1557" y="1505"/>
                </a:lnTo>
                <a:lnTo>
                  <a:pt x="1566" y="1433"/>
                </a:lnTo>
                <a:lnTo>
                  <a:pt x="1572" y="1360"/>
                </a:lnTo>
                <a:lnTo>
                  <a:pt x="1578" y="1285"/>
                </a:lnTo>
                <a:lnTo>
                  <a:pt x="1583" y="1212"/>
                </a:lnTo>
                <a:lnTo>
                  <a:pt x="1587" y="1139"/>
                </a:lnTo>
                <a:lnTo>
                  <a:pt x="1589" y="1064"/>
                </a:lnTo>
                <a:lnTo>
                  <a:pt x="1591" y="991"/>
                </a:lnTo>
                <a:lnTo>
                  <a:pt x="1593" y="916"/>
                </a:lnTo>
                <a:lnTo>
                  <a:pt x="1591" y="891"/>
                </a:lnTo>
                <a:lnTo>
                  <a:pt x="1591" y="866"/>
                </a:lnTo>
                <a:lnTo>
                  <a:pt x="1591" y="841"/>
                </a:lnTo>
                <a:lnTo>
                  <a:pt x="1591" y="816"/>
                </a:lnTo>
                <a:lnTo>
                  <a:pt x="1589" y="793"/>
                </a:lnTo>
                <a:lnTo>
                  <a:pt x="1589" y="770"/>
                </a:lnTo>
                <a:lnTo>
                  <a:pt x="1587" y="747"/>
                </a:lnTo>
                <a:lnTo>
                  <a:pt x="1587" y="724"/>
                </a:lnTo>
                <a:lnTo>
                  <a:pt x="1585" y="703"/>
                </a:lnTo>
                <a:lnTo>
                  <a:pt x="1583" y="682"/>
                </a:lnTo>
                <a:lnTo>
                  <a:pt x="1582" y="661"/>
                </a:lnTo>
                <a:lnTo>
                  <a:pt x="1580" y="640"/>
                </a:lnTo>
                <a:lnTo>
                  <a:pt x="1578" y="621"/>
                </a:lnTo>
                <a:lnTo>
                  <a:pt x="1574" y="601"/>
                </a:lnTo>
                <a:lnTo>
                  <a:pt x="1572" y="582"/>
                </a:lnTo>
                <a:lnTo>
                  <a:pt x="1570" y="563"/>
                </a:lnTo>
                <a:lnTo>
                  <a:pt x="1566" y="546"/>
                </a:lnTo>
                <a:lnTo>
                  <a:pt x="1564" y="528"/>
                </a:lnTo>
                <a:lnTo>
                  <a:pt x="1560" y="511"/>
                </a:lnTo>
                <a:lnTo>
                  <a:pt x="1557" y="496"/>
                </a:lnTo>
                <a:lnTo>
                  <a:pt x="1553" y="478"/>
                </a:lnTo>
                <a:lnTo>
                  <a:pt x="1549" y="463"/>
                </a:lnTo>
                <a:lnTo>
                  <a:pt x="1545" y="448"/>
                </a:lnTo>
                <a:lnTo>
                  <a:pt x="1541" y="434"/>
                </a:lnTo>
                <a:lnTo>
                  <a:pt x="1537" y="421"/>
                </a:lnTo>
                <a:lnTo>
                  <a:pt x="1534" y="407"/>
                </a:lnTo>
                <a:lnTo>
                  <a:pt x="1528" y="394"/>
                </a:lnTo>
                <a:lnTo>
                  <a:pt x="1524" y="381"/>
                </a:lnTo>
                <a:lnTo>
                  <a:pt x="1518" y="369"/>
                </a:lnTo>
                <a:lnTo>
                  <a:pt x="1514" y="358"/>
                </a:lnTo>
                <a:lnTo>
                  <a:pt x="1509" y="346"/>
                </a:lnTo>
                <a:lnTo>
                  <a:pt x="1503" y="336"/>
                </a:lnTo>
                <a:lnTo>
                  <a:pt x="1491" y="321"/>
                </a:lnTo>
                <a:lnTo>
                  <a:pt x="1482" y="306"/>
                </a:lnTo>
                <a:lnTo>
                  <a:pt x="1472" y="290"/>
                </a:lnTo>
                <a:lnTo>
                  <a:pt x="1464" y="275"/>
                </a:lnTo>
                <a:lnTo>
                  <a:pt x="1457" y="260"/>
                </a:lnTo>
                <a:lnTo>
                  <a:pt x="1449" y="246"/>
                </a:lnTo>
                <a:lnTo>
                  <a:pt x="1441" y="233"/>
                </a:lnTo>
                <a:lnTo>
                  <a:pt x="1436" y="217"/>
                </a:lnTo>
                <a:lnTo>
                  <a:pt x="1432" y="204"/>
                </a:lnTo>
                <a:lnTo>
                  <a:pt x="1426" y="191"/>
                </a:lnTo>
                <a:lnTo>
                  <a:pt x="1422" y="177"/>
                </a:lnTo>
                <a:lnTo>
                  <a:pt x="1418" y="164"/>
                </a:lnTo>
                <a:lnTo>
                  <a:pt x="1416" y="150"/>
                </a:lnTo>
                <a:lnTo>
                  <a:pt x="1415" y="137"/>
                </a:lnTo>
                <a:lnTo>
                  <a:pt x="1415" y="123"/>
                </a:lnTo>
                <a:lnTo>
                  <a:pt x="1415" y="110"/>
                </a:lnTo>
                <a:lnTo>
                  <a:pt x="1415" y="96"/>
                </a:lnTo>
                <a:lnTo>
                  <a:pt x="1415" y="85"/>
                </a:lnTo>
                <a:lnTo>
                  <a:pt x="1418" y="73"/>
                </a:lnTo>
                <a:lnTo>
                  <a:pt x="1420" y="62"/>
                </a:lnTo>
                <a:lnTo>
                  <a:pt x="1424" y="52"/>
                </a:lnTo>
                <a:lnTo>
                  <a:pt x="1430" y="45"/>
                </a:lnTo>
                <a:lnTo>
                  <a:pt x="1436" y="35"/>
                </a:lnTo>
                <a:lnTo>
                  <a:pt x="1441" y="29"/>
                </a:lnTo>
                <a:lnTo>
                  <a:pt x="1449" y="22"/>
                </a:lnTo>
                <a:lnTo>
                  <a:pt x="1457" y="16"/>
                </a:lnTo>
                <a:lnTo>
                  <a:pt x="1466" y="12"/>
                </a:lnTo>
                <a:lnTo>
                  <a:pt x="1476" y="8"/>
                </a:lnTo>
                <a:lnTo>
                  <a:pt x="1487" y="4"/>
                </a:lnTo>
                <a:lnTo>
                  <a:pt x="1499" y="2"/>
                </a:lnTo>
                <a:lnTo>
                  <a:pt x="1511" y="0"/>
                </a:lnTo>
                <a:lnTo>
                  <a:pt x="1526" y="0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 i="1">
              <a:solidFill>
                <a:prstClr val="black"/>
              </a:solidFill>
            </a:endParaRPr>
          </a:p>
        </p:txBody>
      </p:sp>
      <p:pic>
        <p:nvPicPr>
          <p:cNvPr id="11" name="Picture 2" descr="http://upload.wikimedia.org/wikipedia/commons/c/c7/Shrubs_in_the_chimney_-_geograph.org.uk_-_150396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9040" y="990600"/>
            <a:ext cx="2741649" cy="2057400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5181600" y="990600"/>
            <a:ext cx="2590800" cy="2209800"/>
            <a:chOff x="5181600" y="990600"/>
            <a:chExt cx="3048000" cy="2667000"/>
          </a:xfrm>
        </p:grpSpPr>
        <p:grpSp>
          <p:nvGrpSpPr>
            <p:cNvPr id="13" name="Group 12"/>
            <p:cNvGrpSpPr/>
            <p:nvPr/>
          </p:nvGrpSpPr>
          <p:grpSpPr>
            <a:xfrm>
              <a:off x="5867400" y="1295400"/>
              <a:ext cx="2362200" cy="1143000"/>
              <a:chOff x="4240411" y="3582080"/>
              <a:chExt cx="1092994" cy="585618"/>
            </a:xfrm>
            <a:solidFill>
              <a:srgbClr val="FF0000"/>
            </a:solidFill>
          </p:grpSpPr>
          <p:sp>
            <p:nvSpPr>
              <p:cNvPr id="14" name="Freeform 29"/>
              <p:cNvSpPr>
                <a:spLocks/>
              </p:cNvSpPr>
              <p:nvPr/>
            </p:nvSpPr>
            <p:spPr bwMode="auto">
              <a:xfrm>
                <a:off x="4249341" y="3582080"/>
                <a:ext cx="1084064" cy="480843"/>
              </a:xfrm>
              <a:custGeom>
                <a:avLst/>
                <a:gdLst>
                  <a:gd name="T0" fmla="*/ 1967432676 w 3641"/>
                  <a:gd name="T1" fmla="*/ 11986259 h 1541"/>
                  <a:gd name="T2" fmla="*/ 2066403954 w 3641"/>
                  <a:gd name="T3" fmla="*/ 54253895 h 1541"/>
                  <a:gd name="T4" fmla="*/ 2147483647 w 3641"/>
                  <a:gd name="T5" fmla="*/ 106615056 h 1541"/>
                  <a:gd name="T6" fmla="*/ 2147483647 w 3641"/>
                  <a:gd name="T7" fmla="*/ 147620584 h 1541"/>
                  <a:gd name="T8" fmla="*/ 2147483647 w 3641"/>
                  <a:gd name="T9" fmla="*/ 182948704 h 1541"/>
                  <a:gd name="T10" fmla="*/ 2147483647 w 3641"/>
                  <a:gd name="T11" fmla="*/ 213860759 h 1541"/>
                  <a:gd name="T12" fmla="*/ 2147483647 w 3641"/>
                  <a:gd name="T13" fmla="*/ 239726004 h 1541"/>
                  <a:gd name="T14" fmla="*/ 2147483647 w 3641"/>
                  <a:gd name="T15" fmla="*/ 259913048 h 1541"/>
                  <a:gd name="T16" fmla="*/ 2147483647 w 3641"/>
                  <a:gd name="T17" fmla="*/ 288301673 h 1541"/>
                  <a:gd name="T18" fmla="*/ 2147483647 w 3641"/>
                  <a:gd name="T19" fmla="*/ 329307995 h 1541"/>
                  <a:gd name="T20" fmla="*/ 2147483647 w 3641"/>
                  <a:gd name="T21" fmla="*/ 392393299 h 1541"/>
                  <a:gd name="T22" fmla="*/ 2129441831 w 3641"/>
                  <a:gd name="T23" fmla="*/ 497746318 h 1541"/>
                  <a:gd name="T24" fmla="*/ 2061991080 w 3641"/>
                  <a:gd name="T25" fmla="*/ 674386918 h 1541"/>
                  <a:gd name="T26" fmla="*/ 2000212435 w 3641"/>
                  <a:gd name="T27" fmla="*/ 873106700 h 1541"/>
                  <a:gd name="T28" fmla="*/ 1957346107 w 3641"/>
                  <a:gd name="T29" fmla="*/ 916636402 h 1541"/>
                  <a:gd name="T30" fmla="*/ 1884852071 w 3641"/>
                  <a:gd name="T31" fmla="*/ 951964522 h 1541"/>
                  <a:gd name="T32" fmla="*/ 1771382939 w 3641"/>
                  <a:gd name="T33" fmla="*/ 970889478 h 1541"/>
                  <a:gd name="T34" fmla="*/ 1727886200 w 3641"/>
                  <a:gd name="T35" fmla="*/ 972151566 h 1541"/>
                  <a:gd name="T36" fmla="*/ 1680606998 w 3641"/>
                  <a:gd name="T37" fmla="*/ 948179055 h 1541"/>
                  <a:gd name="T38" fmla="*/ 1666109144 w 3641"/>
                  <a:gd name="T39" fmla="*/ 915374315 h 1541"/>
                  <a:gd name="T40" fmla="*/ 1676824535 w 3641"/>
                  <a:gd name="T41" fmla="*/ 880046195 h 1541"/>
                  <a:gd name="T42" fmla="*/ 1714649167 w 3641"/>
                  <a:gd name="T43" fmla="*/ 763968114 h 1541"/>
                  <a:gd name="T44" fmla="*/ 1750580979 w 3641"/>
                  <a:gd name="T45" fmla="*/ 616347580 h 1541"/>
                  <a:gd name="T46" fmla="*/ 1779578276 w 3641"/>
                  <a:gd name="T47" fmla="*/ 462418992 h 1541"/>
                  <a:gd name="T48" fmla="*/ 1797858594 w 3641"/>
                  <a:gd name="T49" fmla="*/ 346341011 h 1541"/>
                  <a:gd name="T50" fmla="*/ 1801641057 w 3641"/>
                  <a:gd name="T51" fmla="*/ 275684771 h 1541"/>
                  <a:gd name="T52" fmla="*/ 1789664844 w 3641"/>
                  <a:gd name="T53" fmla="*/ 249188879 h 1541"/>
                  <a:gd name="T54" fmla="*/ 1760665960 w 3641"/>
                  <a:gd name="T55" fmla="*/ 229632483 h 1541"/>
                  <a:gd name="T56" fmla="*/ 1716538810 w 3641"/>
                  <a:gd name="T57" fmla="*/ 217646227 h 1541"/>
                  <a:gd name="T58" fmla="*/ 1657282999 w 3641"/>
                  <a:gd name="T59" fmla="*/ 211968025 h 1541"/>
                  <a:gd name="T60" fmla="*/ 1591093069 w 3641"/>
                  <a:gd name="T61" fmla="*/ 213860759 h 1541"/>
                  <a:gd name="T62" fmla="*/ 1490231353 w 3641"/>
                  <a:gd name="T63" fmla="*/ 225216368 h 1541"/>
                  <a:gd name="T64" fmla="*/ 1351546593 w 3641"/>
                  <a:gd name="T65" fmla="*/ 244142119 h 1541"/>
                  <a:gd name="T66" fmla="*/ 1173777968 w 3641"/>
                  <a:gd name="T67" fmla="*/ 273792037 h 1541"/>
                  <a:gd name="T68" fmla="*/ 967641663 w 3641"/>
                  <a:gd name="T69" fmla="*/ 308489511 h 1541"/>
                  <a:gd name="T70" fmla="*/ 820131751 w 3641"/>
                  <a:gd name="T71" fmla="*/ 334985402 h 1541"/>
                  <a:gd name="T72" fmla="*/ 689641534 w 3641"/>
                  <a:gd name="T73" fmla="*/ 358327267 h 1541"/>
                  <a:gd name="T74" fmla="*/ 574281170 w 3641"/>
                  <a:gd name="T75" fmla="*/ 377883663 h 1541"/>
                  <a:gd name="T76" fmla="*/ 477832328 w 3641"/>
                  <a:gd name="T77" fmla="*/ 394916680 h 1541"/>
                  <a:gd name="T78" fmla="*/ 395251625 w 3641"/>
                  <a:gd name="T79" fmla="*/ 408165023 h 1541"/>
                  <a:gd name="T80" fmla="*/ 330952132 w 3641"/>
                  <a:gd name="T81" fmla="*/ 418889290 h 1541"/>
                  <a:gd name="T82" fmla="*/ 283043314 w 3641"/>
                  <a:gd name="T83" fmla="*/ 425198138 h 1541"/>
                  <a:gd name="T84" fmla="*/ 250262760 w 3641"/>
                  <a:gd name="T85" fmla="*/ 429614253 h 1541"/>
                  <a:gd name="T86" fmla="*/ 234503290 w 3641"/>
                  <a:gd name="T87" fmla="*/ 430875546 h 1541"/>
                  <a:gd name="T88" fmla="*/ 153183458 w 3641"/>
                  <a:gd name="T89" fmla="*/ 421412670 h 1541"/>
                  <a:gd name="T90" fmla="*/ 83211040 w 3641"/>
                  <a:gd name="T91" fmla="*/ 391132006 h 1541"/>
                  <a:gd name="T92" fmla="*/ 32149362 w 3641"/>
                  <a:gd name="T93" fmla="*/ 350757125 h 1541"/>
                  <a:gd name="T94" fmla="*/ 4412875 w 3641"/>
                  <a:gd name="T95" fmla="*/ 317320945 h 1541"/>
                  <a:gd name="T96" fmla="*/ 1891232 w 3641"/>
                  <a:gd name="T97" fmla="*/ 287040380 h 1541"/>
                  <a:gd name="T98" fmla="*/ 28998103 w 3641"/>
                  <a:gd name="T99" fmla="*/ 261175135 h 1541"/>
                  <a:gd name="T100" fmla="*/ 75646113 w 3641"/>
                  <a:gd name="T101" fmla="*/ 251712260 h 1541"/>
                  <a:gd name="T102" fmla="*/ 95188046 w 3641"/>
                  <a:gd name="T103" fmla="*/ 251712260 h 1541"/>
                  <a:gd name="T104" fmla="*/ 146249736 w 3641"/>
                  <a:gd name="T105" fmla="*/ 251712260 h 1541"/>
                  <a:gd name="T106" fmla="*/ 428031484 w 3641"/>
                  <a:gd name="T107" fmla="*/ 233417156 h 1541"/>
                  <a:gd name="T108" fmla="*/ 782939118 w 3641"/>
                  <a:gd name="T109" fmla="*/ 196197047 h 1541"/>
                  <a:gd name="T110" fmla="*/ 1152975215 w 3641"/>
                  <a:gd name="T111" fmla="*/ 141311736 h 1541"/>
                  <a:gd name="T112" fmla="*/ 1483296837 w 3641"/>
                  <a:gd name="T113" fmla="*/ 80749787 h 1541"/>
                  <a:gd name="T114" fmla="*/ 1733559895 w 3641"/>
                  <a:gd name="T115" fmla="*/ 27757991 h 1541"/>
                  <a:gd name="T116" fmla="*/ 1835681638 w 3641"/>
                  <a:gd name="T117" fmla="*/ 6939498 h 1541"/>
                  <a:gd name="T118" fmla="*/ 1900612335 w 3641"/>
                  <a:gd name="T119" fmla="*/ 0 h 154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641"/>
                  <a:gd name="T181" fmla="*/ 0 h 1541"/>
                  <a:gd name="T182" fmla="*/ 3641 w 3641"/>
                  <a:gd name="T183" fmla="*/ 1541 h 154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641" h="1541">
                    <a:moveTo>
                      <a:pt x="3015" y="0"/>
                    </a:moveTo>
                    <a:lnTo>
                      <a:pt x="3031" y="0"/>
                    </a:lnTo>
                    <a:lnTo>
                      <a:pt x="3048" y="2"/>
                    </a:lnTo>
                    <a:lnTo>
                      <a:pt x="3065" y="4"/>
                    </a:lnTo>
                    <a:lnTo>
                      <a:pt x="3082" y="7"/>
                    </a:lnTo>
                    <a:lnTo>
                      <a:pt x="3102" y="13"/>
                    </a:lnTo>
                    <a:lnTo>
                      <a:pt x="3121" y="19"/>
                    </a:lnTo>
                    <a:lnTo>
                      <a:pt x="3140" y="25"/>
                    </a:lnTo>
                    <a:lnTo>
                      <a:pt x="3161" y="32"/>
                    </a:lnTo>
                    <a:lnTo>
                      <a:pt x="3184" y="40"/>
                    </a:lnTo>
                    <a:lnTo>
                      <a:pt x="3205" y="50"/>
                    </a:lnTo>
                    <a:lnTo>
                      <a:pt x="3228" y="61"/>
                    </a:lnTo>
                    <a:lnTo>
                      <a:pt x="3253" y="73"/>
                    </a:lnTo>
                    <a:lnTo>
                      <a:pt x="3278" y="86"/>
                    </a:lnTo>
                    <a:lnTo>
                      <a:pt x="3303" y="100"/>
                    </a:lnTo>
                    <a:lnTo>
                      <a:pt x="3330" y="113"/>
                    </a:lnTo>
                    <a:lnTo>
                      <a:pt x="3357" y="128"/>
                    </a:lnTo>
                    <a:lnTo>
                      <a:pt x="3374" y="140"/>
                    </a:lnTo>
                    <a:lnTo>
                      <a:pt x="3391" y="149"/>
                    </a:lnTo>
                    <a:lnTo>
                      <a:pt x="3407" y="159"/>
                    </a:lnTo>
                    <a:lnTo>
                      <a:pt x="3422" y="169"/>
                    </a:lnTo>
                    <a:lnTo>
                      <a:pt x="3438" y="178"/>
                    </a:lnTo>
                    <a:lnTo>
                      <a:pt x="3453" y="188"/>
                    </a:lnTo>
                    <a:lnTo>
                      <a:pt x="3466" y="197"/>
                    </a:lnTo>
                    <a:lnTo>
                      <a:pt x="3480" y="207"/>
                    </a:lnTo>
                    <a:lnTo>
                      <a:pt x="3493" y="217"/>
                    </a:lnTo>
                    <a:lnTo>
                      <a:pt x="3505" y="224"/>
                    </a:lnTo>
                    <a:lnTo>
                      <a:pt x="3516" y="234"/>
                    </a:lnTo>
                    <a:lnTo>
                      <a:pt x="3528" y="242"/>
                    </a:lnTo>
                    <a:lnTo>
                      <a:pt x="3539" y="249"/>
                    </a:lnTo>
                    <a:lnTo>
                      <a:pt x="3549" y="259"/>
                    </a:lnTo>
                    <a:lnTo>
                      <a:pt x="3559" y="267"/>
                    </a:lnTo>
                    <a:lnTo>
                      <a:pt x="3568" y="274"/>
                    </a:lnTo>
                    <a:lnTo>
                      <a:pt x="3578" y="282"/>
                    </a:lnTo>
                    <a:lnTo>
                      <a:pt x="3585" y="290"/>
                    </a:lnTo>
                    <a:lnTo>
                      <a:pt x="3593" y="297"/>
                    </a:lnTo>
                    <a:lnTo>
                      <a:pt x="3601" y="305"/>
                    </a:lnTo>
                    <a:lnTo>
                      <a:pt x="3606" y="311"/>
                    </a:lnTo>
                    <a:lnTo>
                      <a:pt x="3612" y="318"/>
                    </a:lnTo>
                    <a:lnTo>
                      <a:pt x="3618" y="326"/>
                    </a:lnTo>
                    <a:lnTo>
                      <a:pt x="3622" y="332"/>
                    </a:lnTo>
                    <a:lnTo>
                      <a:pt x="3628" y="339"/>
                    </a:lnTo>
                    <a:lnTo>
                      <a:pt x="3630" y="345"/>
                    </a:lnTo>
                    <a:lnTo>
                      <a:pt x="3633" y="351"/>
                    </a:lnTo>
                    <a:lnTo>
                      <a:pt x="3635" y="357"/>
                    </a:lnTo>
                    <a:lnTo>
                      <a:pt x="3637" y="363"/>
                    </a:lnTo>
                    <a:lnTo>
                      <a:pt x="3639" y="368"/>
                    </a:lnTo>
                    <a:lnTo>
                      <a:pt x="3641" y="374"/>
                    </a:lnTo>
                    <a:lnTo>
                      <a:pt x="3641" y="380"/>
                    </a:lnTo>
                    <a:lnTo>
                      <a:pt x="3641" y="384"/>
                    </a:lnTo>
                    <a:lnTo>
                      <a:pt x="3639" y="387"/>
                    </a:lnTo>
                    <a:lnTo>
                      <a:pt x="3639" y="393"/>
                    </a:lnTo>
                    <a:lnTo>
                      <a:pt x="3637" y="397"/>
                    </a:lnTo>
                    <a:lnTo>
                      <a:pt x="3633" y="403"/>
                    </a:lnTo>
                    <a:lnTo>
                      <a:pt x="3631" y="407"/>
                    </a:lnTo>
                    <a:lnTo>
                      <a:pt x="3628" y="412"/>
                    </a:lnTo>
                    <a:lnTo>
                      <a:pt x="3624" y="418"/>
                    </a:lnTo>
                    <a:lnTo>
                      <a:pt x="3620" y="424"/>
                    </a:lnTo>
                    <a:lnTo>
                      <a:pt x="3614" y="430"/>
                    </a:lnTo>
                    <a:lnTo>
                      <a:pt x="3608" y="435"/>
                    </a:lnTo>
                    <a:lnTo>
                      <a:pt x="3603" y="443"/>
                    </a:lnTo>
                    <a:lnTo>
                      <a:pt x="3597" y="449"/>
                    </a:lnTo>
                    <a:lnTo>
                      <a:pt x="3589" y="457"/>
                    </a:lnTo>
                    <a:lnTo>
                      <a:pt x="3582" y="464"/>
                    </a:lnTo>
                    <a:lnTo>
                      <a:pt x="3574" y="470"/>
                    </a:lnTo>
                    <a:lnTo>
                      <a:pt x="3560" y="480"/>
                    </a:lnTo>
                    <a:lnTo>
                      <a:pt x="3549" y="489"/>
                    </a:lnTo>
                    <a:lnTo>
                      <a:pt x="3537" y="499"/>
                    </a:lnTo>
                    <a:lnTo>
                      <a:pt x="3528" y="510"/>
                    </a:lnTo>
                    <a:lnTo>
                      <a:pt x="3516" y="522"/>
                    </a:lnTo>
                    <a:lnTo>
                      <a:pt x="3507" y="535"/>
                    </a:lnTo>
                    <a:lnTo>
                      <a:pt x="3497" y="547"/>
                    </a:lnTo>
                    <a:lnTo>
                      <a:pt x="3487" y="560"/>
                    </a:lnTo>
                    <a:lnTo>
                      <a:pt x="3480" y="576"/>
                    </a:lnTo>
                    <a:lnTo>
                      <a:pt x="3470" y="591"/>
                    </a:lnTo>
                    <a:lnTo>
                      <a:pt x="3463" y="604"/>
                    </a:lnTo>
                    <a:lnTo>
                      <a:pt x="3455" y="622"/>
                    </a:lnTo>
                    <a:lnTo>
                      <a:pt x="3447" y="637"/>
                    </a:lnTo>
                    <a:lnTo>
                      <a:pt x="3439" y="654"/>
                    </a:lnTo>
                    <a:lnTo>
                      <a:pt x="3432" y="672"/>
                    </a:lnTo>
                    <a:lnTo>
                      <a:pt x="3424" y="691"/>
                    </a:lnTo>
                    <a:lnTo>
                      <a:pt x="3409" y="722"/>
                    </a:lnTo>
                    <a:lnTo>
                      <a:pt x="3393" y="754"/>
                    </a:lnTo>
                    <a:lnTo>
                      <a:pt x="3378" y="789"/>
                    </a:lnTo>
                    <a:lnTo>
                      <a:pt x="3363" y="823"/>
                    </a:lnTo>
                    <a:lnTo>
                      <a:pt x="3347" y="860"/>
                    </a:lnTo>
                    <a:lnTo>
                      <a:pt x="3332" y="900"/>
                    </a:lnTo>
                    <a:lnTo>
                      <a:pt x="3317" y="940"/>
                    </a:lnTo>
                    <a:lnTo>
                      <a:pt x="3301" y="981"/>
                    </a:lnTo>
                    <a:lnTo>
                      <a:pt x="3286" y="1025"/>
                    </a:lnTo>
                    <a:lnTo>
                      <a:pt x="3271" y="1069"/>
                    </a:lnTo>
                    <a:lnTo>
                      <a:pt x="3255" y="1117"/>
                    </a:lnTo>
                    <a:lnTo>
                      <a:pt x="3240" y="1165"/>
                    </a:lnTo>
                    <a:lnTo>
                      <a:pt x="3224" y="1215"/>
                    </a:lnTo>
                    <a:lnTo>
                      <a:pt x="3209" y="1265"/>
                    </a:lnTo>
                    <a:lnTo>
                      <a:pt x="3194" y="1319"/>
                    </a:lnTo>
                    <a:lnTo>
                      <a:pt x="3178" y="1374"/>
                    </a:lnTo>
                    <a:lnTo>
                      <a:pt x="3173" y="1384"/>
                    </a:lnTo>
                    <a:lnTo>
                      <a:pt x="3167" y="1395"/>
                    </a:lnTo>
                    <a:lnTo>
                      <a:pt x="3159" y="1405"/>
                    </a:lnTo>
                    <a:lnTo>
                      <a:pt x="3150" y="1414"/>
                    </a:lnTo>
                    <a:lnTo>
                      <a:pt x="3140" y="1424"/>
                    </a:lnTo>
                    <a:lnTo>
                      <a:pt x="3130" y="1434"/>
                    </a:lnTo>
                    <a:lnTo>
                      <a:pt x="3119" y="1443"/>
                    </a:lnTo>
                    <a:lnTo>
                      <a:pt x="3105" y="1453"/>
                    </a:lnTo>
                    <a:lnTo>
                      <a:pt x="3092" y="1461"/>
                    </a:lnTo>
                    <a:lnTo>
                      <a:pt x="3079" y="1468"/>
                    </a:lnTo>
                    <a:lnTo>
                      <a:pt x="3063" y="1478"/>
                    </a:lnTo>
                    <a:lnTo>
                      <a:pt x="3046" y="1486"/>
                    </a:lnTo>
                    <a:lnTo>
                      <a:pt x="3029" y="1493"/>
                    </a:lnTo>
                    <a:lnTo>
                      <a:pt x="3009" y="1501"/>
                    </a:lnTo>
                    <a:lnTo>
                      <a:pt x="2990" y="1509"/>
                    </a:lnTo>
                    <a:lnTo>
                      <a:pt x="2971" y="1516"/>
                    </a:lnTo>
                    <a:lnTo>
                      <a:pt x="2938" y="1522"/>
                    </a:lnTo>
                    <a:lnTo>
                      <a:pt x="2906" y="1528"/>
                    </a:lnTo>
                    <a:lnTo>
                      <a:pt x="2877" y="1534"/>
                    </a:lnTo>
                    <a:lnTo>
                      <a:pt x="2848" y="1535"/>
                    </a:lnTo>
                    <a:lnTo>
                      <a:pt x="2821" y="1539"/>
                    </a:lnTo>
                    <a:lnTo>
                      <a:pt x="2810" y="1539"/>
                    </a:lnTo>
                    <a:lnTo>
                      <a:pt x="2798" y="1541"/>
                    </a:lnTo>
                    <a:lnTo>
                      <a:pt x="2787" y="1541"/>
                    </a:lnTo>
                    <a:lnTo>
                      <a:pt x="2775" y="1541"/>
                    </a:lnTo>
                    <a:lnTo>
                      <a:pt x="2764" y="1541"/>
                    </a:lnTo>
                    <a:lnTo>
                      <a:pt x="2754" y="1541"/>
                    </a:lnTo>
                    <a:lnTo>
                      <a:pt x="2748" y="1541"/>
                    </a:lnTo>
                    <a:lnTo>
                      <a:pt x="2741" y="1541"/>
                    </a:lnTo>
                    <a:lnTo>
                      <a:pt x="2731" y="1539"/>
                    </a:lnTo>
                    <a:lnTo>
                      <a:pt x="2722" y="1535"/>
                    </a:lnTo>
                    <a:lnTo>
                      <a:pt x="2710" y="1534"/>
                    </a:lnTo>
                    <a:lnTo>
                      <a:pt x="2699" y="1528"/>
                    </a:lnTo>
                    <a:lnTo>
                      <a:pt x="2687" y="1522"/>
                    </a:lnTo>
                    <a:lnTo>
                      <a:pt x="2674" y="1516"/>
                    </a:lnTo>
                    <a:lnTo>
                      <a:pt x="2666" y="1503"/>
                    </a:lnTo>
                    <a:lnTo>
                      <a:pt x="2658" y="1489"/>
                    </a:lnTo>
                    <a:lnTo>
                      <a:pt x="2654" y="1480"/>
                    </a:lnTo>
                    <a:lnTo>
                      <a:pt x="2649" y="1472"/>
                    </a:lnTo>
                    <a:lnTo>
                      <a:pt x="2647" y="1464"/>
                    </a:lnTo>
                    <a:lnTo>
                      <a:pt x="2645" y="1459"/>
                    </a:lnTo>
                    <a:lnTo>
                      <a:pt x="2643" y="1455"/>
                    </a:lnTo>
                    <a:lnTo>
                      <a:pt x="2643" y="1451"/>
                    </a:lnTo>
                    <a:lnTo>
                      <a:pt x="2643" y="1449"/>
                    </a:lnTo>
                    <a:lnTo>
                      <a:pt x="2645" y="1443"/>
                    </a:lnTo>
                    <a:lnTo>
                      <a:pt x="2647" y="1436"/>
                    </a:lnTo>
                    <a:lnTo>
                      <a:pt x="2649" y="1428"/>
                    </a:lnTo>
                    <a:lnTo>
                      <a:pt x="2652" y="1418"/>
                    </a:lnTo>
                    <a:lnTo>
                      <a:pt x="2656" y="1407"/>
                    </a:lnTo>
                    <a:lnTo>
                      <a:pt x="2660" y="1395"/>
                    </a:lnTo>
                    <a:lnTo>
                      <a:pt x="2666" y="1380"/>
                    </a:lnTo>
                    <a:lnTo>
                      <a:pt x="2675" y="1355"/>
                    </a:lnTo>
                    <a:lnTo>
                      <a:pt x="2685" y="1328"/>
                    </a:lnTo>
                    <a:lnTo>
                      <a:pt x="2693" y="1299"/>
                    </a:lnTo>
                    <a:lnTo>
                      <a:pt x="2702" y="1272"/>
                    </a:lnTo>
                    <a:lnTo>
                      <a:pt x="2712" y="1242"/>
                    </a:lnTo>
                    <a:lnTo>
                      <a:pt x="2720" y="1211"/>
                    </a:lnTo>
                    <a:lnTo>
                      <a:pt x="2729" y="1180"/>
                    </a:lnTo>
                    <a:lnTo>
                      <a:pt x="2737" y="1150"/>
                    </a:lnTo>
                    <a:lnTo>
                      <a:pt x="2746" y="1117"/>
                    </a:lnTo>
                    <a:lnTo>
                      <a:pt x="2754" y="1082"/>
                    </a:lnTo>
                    <a:lnTo>
                      <a:pt x="2762" y="1048"/>
                    </a:lnTo>
                    <a:lnTo>
                      <a:pt x="2770" y="1013"/>
                    </a:lnTo>
                    <a:lnTo>
                      <a:pt x="2777" y="977"/>
                    </a:lnTo>
                    <a:lnTo>
                      <a:pt x="2785" y="940"/>
                    </a:lnTo>
                    <a:lnTo>
                      <a:pt x="2793" y="902"/>
                    </a:lnTo>
                    <a:lnTo>
                      <a:pt x="2800" y="864"/>
                    </a:lnTo>
                    <a:lnTo>
                      <a:pt x="2806" y="829"/>
                    </a:lnTo>
                    <a:lnTo>
                      <a:pt x="2812" y="796"/>
                    </a:lnTo>
                    <a:lnTo>
                      <a:pt x="2818" y="764"/>
                    </a:lnTo>
                    <a:lnTo>
                      <a:pt x="2823" y="733"/>
                    </a:lnTo>
                    <a:lnTo>
                      <a:pt x="2829" y="704"/>
                    </a:lnTo>
                    <a:lnTo>
                      <a:pt x="2835" y="675"/>
                    </a:lnTo>
                    <a:lnTo>
                      <a:pt x="2839" y="649"/>
                    </a:lnTo>
                    <a:lnTo>
                      <a:pt x="2842" y="622"/>
                    </a:lnTo>
                    <a:lnTo>
                      <a:pt x="2846" y="597"/>
                    </a:lnTo>
                    <a:lnTo>
                      <a:pt x="2850" y="572"/>
                    </a:lnTo>
                    <a:lnTo>
                      <a:pt x="2852" y="549"/>
                    </a:lnTo>
                    <a:lnTo>
                      <a:pt x="2854" y="528"/>
                    </a:lnTo>
                    <a:lnTo>
                      <a:pt x="2856" y="507"/>
                    </a:lnTo>
                    <a:lnTo>
                      <a:pt x="2858" y="487"/>
                    </a:lnTo>
                    <a:lnTo>
                      <a:pt x="2858" y="468"/>
                    </a:lnTo>
                    <a:lnTo>
                      <a:pt x="2860" y="451"/>
                    </a:lnTo>
                    <a:lnTo>
                      <a:pt x="2858" y="445"/>
                    </a:lnTo>
                    <a:lnTo>
                      <a:pt x="2858" y="437"/>
                    </a:lnTo>
                    <a:lnTo>
                      <a:pt x="2856" y="430"/>
                    </a:lnTo>
                    <a:lnTo>
                      <a:pt x="2854" y="424"/>
                    </a:lnTo>
                    <a:lnTo>
                      <a:pt x="2852" y="418"/>
                    </a:lnTo>
                    <a:lnTo>
                      <a:pt x="2850" y="412"/>
                    </a:lnTo>
                    <a:lnTo>
                      <a:pt x="2846" y="407"/>
                    </a:lnTo>
                    <a:lnTo>
                      <a:pt x="2842" y="401"/>
                    </a:lnTo>
                    <a:lnTo>
                      <a:pt x="2839" y="395"/>
                    </a:lnTo>
                    <a:lnTo>
                      <a:pt x="2833" y="389"/>
                    </a:lnTo>
                    <a:lnTo>
                      <a:pt x="2827" y="386"/>
                    </a:lnTo>
                    <a:lnTo>
                      <a:pt x="2821" y="380"/>
                    </a:lnTo>
                    <a:lnTo>
                      <a:pt x="2816" y="376"/>
                    </a:lnTo>
                    <a:lnTo>
                      <a:pt x="2808" y="372"/>
                    </a:lnTo>
                    <a:lnTo>
                      <a:pt x="2800" y="368"/>
                    </a:lnTo>
                    <a:lnTo>
                      <a:pt x="2793" y="364"/>
                    </a:lnTo>
                    <a:lnTo>
                      <a:pt x="2785" y="361"/>
                    </a:lnTo>
                    <a:lnTo>
                      <a:pt x="2775" y="357"/>
                    </a:lnTo>
                    <a:lnTo>
                      <a:pt x="2766" y="355"/>
                    </a:lnTo>
                    <a:lnTo>
                      <a:pt x="2756" y="351"/>
                    </a:lnTo>
                    <a:lnTo>
                      <a:pt x="2746" y="349"/>
                    </a:lnTo>
                    <a:lnTo>
                      <a:pt x="2735" y="347"/>
                    </a:lnTo>
                    <a:lnTo>
                      <a:pt x="2723" y="345"/>
                    </a:lnTo>
                    <a:lnTo>
                      <a:pt x="2712" y="343"/>
                    </a:lnTo>
                    <a:lnTo>
                      <a:pt x="2699" y="341"/>
                    </a:lnTo>
                    <a:lnTo>
                      <a:pt x="2685" y="339"/>
                    </a:lnTo>
                    <a:lnTo>
                      <a:pt x="2672" y="338"/>
                    </a:lnTo>
                    <a:lnTo>
                      <a:pt x="2658" y="338"/>
                    </a:lnTo>
                    <a:lnTo>
                      <a:pt x="2645" y="336"/>
                    </a:lnTo>
                    <a:lnTo>
                      <a:pt x="2629" y="336"/>
                    </a:lnTo>
                    <a:lnTo>
                      <a:pt x="2614" y="336"/>
                    </a:lnTo>
                    <a:lnTo>
                      <a:pt x="2599" y="336"/>
                    </a:lnTo>
                    <a:lnTo>
                      <a:pt x="2585" y="336"/>
                    </a:lnTo>
                    <a:lnTo>
                      <a:pt x="2572" y="336"/>
                    </a:lnTo>
                    <a:lnTo>
                      <a:pt x="2556" y="336"/>
                    </a:lnTo>
                    <a:lnTo>
                      <a:pt x="2541" y="338"/>
                    </a:lnTo>
                    <a:lnTo>
                      <a:pt x="2524" y="339"/>
                    </a:lnTo>
                    <a:lnTo>
                      <a:pt x="2505" y="339"/>
                    </a:lnTo>
                    <a:lnTo>
                      <a:pt x="2484" y="341"/>
                    </a:lnTo>
                    <a:lnTo>
                      <a:pt x="2462" y="345"/>
                    </a:lnTo>
                    <a:lnTo>
                      <a:pt x="2439" y="347"/>
                    </a:lnTo>
                    <a:lnTo>
                      <a:pt x="2416" y="349"/>
                    </a:lnTo>
                    <a:lnTo>
                      <a:pt x="2391" y="353"/>
                    </a:lnTo>
                    <a:lnTo>
                      <a:pt x="2364" y="357"/>
                    </a:lnTo>
                    <a:lnTo>
                      <a:pt x="2338" y="361"/>
                    </a:lnTo>
                    <a:lnTo>
                      <a:pt x="2309" y="364"/>
                    </a:lnTo>
                    <a:lnTo>
                      <a:pt x="2278" y="368"/>
                    </a:lnTo>
                    <a:lnTo>
                      <a:pt x="2245" y="372"/>
                    </a:lnTo>
                    <a:lnTo>
                      <a:pt x="2213" y="378"/>
                    </a:lnTo>
                    <a:lnTo>
                      <a:pt x="2180" y="382"/>
                    </a:lnTo>
                    <a:lnTo>
                      <a:pt x="2144" y="387"/>
                    </a:lnTo>
                    <a:lnTo>
                      <a:pt x="2107" y="393"/>
                    </a:lnTo>
                    <a:lnTo>
                      <a:pt x="2071" y="399"/>
                    </a:lnTo>
                    <a:lnTo>
                      <a:pt x="2030" y="405"/>
                    </a:lnTo>
                    <a:lnTo>
                      <a:pt x="1990" y="412"/>
                    </a:lnTo>
                    <a:lnTo>
                      <a:pt x="1950" y="418"/>
                    </a:lnTo>
                    <a:lnTo>
                      <a:pt x="1906" y="426"/>
                    </a:lnTo>
                    <a:lnTo>
                      <a:pt x="1862" y="434"/>
                    </a:lnTo>
                    <a:lnTo>
                      <a:pt x="1817" y="441"/>
                    </a:lnTo>
                    <a:lnTo>
                      <a:pt x="1769" y="449"/>
                    </a:lnTo>
                    <a:lnTo>
                      <a:pt x="1721" y="457"/>
                    </a:lnTo>
                    <a:lnTo>
                      <a:pt x="1673" y="466"/>
                    </a:lnTo>
                    <a:lnTo>
                      <a:pt x="1622" y="474"/>
                    </a:lnTo>
                    <a:lnTo>
                      <a:pt x="1572" y="483"/>
                    </a:lnTo>
                    <a:lnTo>
                      <a:pt x="1535" y="489"/>
                    </a:lnTo>
                    <a:lnTo>
                      <a:pt x="1501" y="497"/>
                    </a:lnTo>
                    <a:lnTo>
                      <a:pt x="1466" y="503"/>
                    </a:lnTo>
                    <a:lnTo>
                      <a:pt x="1432" y="508"/>
                    </a:lnTo>
                    <a:lnTo>
                      <a:pt x="1399" y="514"/>
                    </a:lnTo>
                    <a:lnTo>
                      <a:pt x="1364" y="520"/>
                    </a:lnTo>
                    <a:lnTo>
                      <a:pt x="1334" y="526"/>
                    </a:lnTo>
                    <a:lnTo>
                      <a:pt x="1301" y="531"/>
                    </a:lnTo>
                    <a:lnTo>
                      <a:pt x="1270" y="537"/>
                    </a:lnTo>
                    <a:lnTo>
                      <a:pt x="1240" y="543"/>
                    </a:lnTo>
                    <a:lnTo>
                      <a:pt x="1209" y="549"/>
                    </a:lnTo>
                    <a:lnTo>
                      <a:pt x="1178" y="553"/>
                    </a:lnTo>
                    <a:lnTo>
                      <a:pt x="1149" y="558"/>
                    </a:lnTo>
                    <a:lnTo>
                      <a:pt x="1121" y="564"/>
                    </a:lnTo>
                    <a:lnTo>
                      <a:pt x="1094" y="568"/>
                    </a:lnTo>
                    <a:lnTo>
                      <a:pt x="1065" y="574"/>
                    </a:lnTo>
                    <a:lnTo>
                      <a:pt x="1038" y="578"/>
                    </a:lnTo>
                    <a:lnTo>
                      <a:pt x="1013" y="583"/>
                    </a:lnTo>
                    <a:lnTo>
                      <a:pt x="986" y="587"/>
                    </a:lnTo>
                    <a:lnTo>
                      <a:pt x="961" y="591"/>
                    </a:lnTo>
                    <a:lnTo>
                      <a:pt x="936" y="595"/>
                    </a:lnTo>
                    <a:lnTo>
                      <a:pt x="911" y="599"/>
                    </a:lnTo>
                    <a:lnTo>
                      <a:pt x="888" y="604"/>
                    </a:lnTo>
                    <a:lnTo>
                      <a:pt x="865" y="608"/>
                    </a:lnTo>
                    <a:lnTo>
                      <a:pt x="842" y="612"/>
                    </a:lnTo>
                    <a:lnTo>
                      <a:pt x="819" y="616"/>
                    </a:lnTo>
                    <a:lnTo>
                      <a:pt x="798" y="618"/>
                    </a:lnTo>
                    <a:lnTo>
                      <a:pt x="777" y="622"/>
                    </a:lnTo>
                    <a:lnTo>
                      <a:pt x="758" y="626"/>
                    </a:lnTo>
                    <a:lnTo>
                      <a:pt x="737" y="629"/>
                    </a:lnTo>
                    <a:lnTo>
                      <a:pt x="717" y="633"/>
                    </a:lnTo>
                    <a:lnTo>
                      <a:pt x="698" y="635"/>
                    </a:lnTo>
                    <a:lnTo>
                      <a:pt x="679" y="639"/>
                    </a:lnTo>
                    <a:lnTo>
                      <a:pt x="662" y="641"/>
                    </a:lnTo>
                    <a:lnTo>
                      <a:pt x="645" y="645"/>
                    </a:lnTo>
                    <a:lnTo>
                      <a:pt x="627" y="647"/>
                    </a:lnTo>
                    <a:lnTo>
                      <a:pt x="612" y="649"/>
                    </a:lnTo>
                    <a:lnTo>
                      <a:pt x="597" y="652"/>
                    </a:lnTo>
                    <a:lnTo>
                      <a:pt x="581" y="654"/>
                    </a:lnTo>
                    <a:lnTo>
                      <a:pt x="566" y="656"/>
                    </a:lnTo>
                    <a:lnTo>
                      <a:pt x="552" y="658"/>
                    </a:lnTo>
                    <a:lnTo>
                      <a:pt x="539" y="660"/>
                    </a:lnTo>
                    <a:lnTo>
                      <a:pt x="525" y="664"/>
                    </a:lnTo>
                    <a:lnTo>
                      <a:pt x="512" y="666"/>
                    </a:lnTo>
                    <a:lnTo>
                      <a:pt x="501" y="666"/>
                    </a:lnTo>
                    <a:lnTo>
                      <a:pt x="489" y="668"/>
                    </a:lnTo>
                    <a:lnTo>
                      <a:pt x="477" y="670"/>
                    </a:lnTo>
                    <a:lnTo>
                      <a:pt x="468" y="672"/>
                    </a:lnTo>
                    <a:lnTo>
                      <a:pt x="458" y="674"/>
                    </a:lnTo>
                    <a:lnTo>
                      <a:pt x="449" y="674"/>
                    </a:lnTo>
                    <a:lnTo>
                      <a:pt x="439" y="675"/>
                    </a:lnTo>
                    <a:lnTo>
                      <a:pt x="431" y="677"/>
                    </a:lnTo>
                    <a:lnTo>
                      <a:pt x="424" y="677"/>
                    </a:lnTo>
                    <a:lnTo>
                      <a:pt x="416" y="679"/>
                    </a:lnTo>
                    <a:lnTo>
                      <a:pt x="408" y="679"/>
                    </a:lnTo>
                    <a:lnTo>
                      <a:pt x="403" y="681"/>
                    </a:lnTo>
                    <a:lnTo>
                      <a:pt x="397" y="681"/>
                    </a:lnTo>
                    <a:lnTo>
                      <a:pt x="393" y="681"/>
                    </a:lnTo>
                    <a:lnTo>
                      <a:pt x="387" y="683"/>
                    </a:lnTo>
                    <a:lnTo>
                      <a:pt x="383" y="683"/>
                    </a:lnTo>
                    <a:lnTo>
                      <a:pt x="380" y="683"/>
                    </a:lnTo>
                    <a:lnTo>
                      <a:pt x="378" y="683"/>
                    </a:lnTo>
                    <a:lnTo>
                      <a:pt x="374" y="683"/>
                    </a:lnTo>
                    <a:lnTo>
                      <a:pt x="372" y="683"/>
                    </a:lnTo>
                    <a:lnTo>
                      <a:pt x="353" y="683"/>
                    </a:lnTo>
                    <a:lnTo>
                      <a:pt x="334" y="683"/>
                    </a:lnTo>
                    <a:lnTo>
                      <a:pt x="316" y="681"/>
                    </a:lnTo>
                    <a:lnTo>
                      <a:pt x="297" y="679"/>
                    </a:lnTo>
                    <a:lnTo>
                      <a:pt x="280" y="675"/>
                    </a:lnTo>
                    <a:lnTo>
                      <a:pt x="261" y="674"/>
                    </a:lnTo>
                    <a:lnTo>
                      <a:pt x="243" y="668"/>
                    </a:lnTo>
                    <a:lnTo>
                      <a:pt x="226" y="664"/>
                    </a:lnTo>
                    <a:lnTo>
                      <a:pt x="211" y="658"/>
                    </a:lnTo>
                    <a:lnTo>
                      <a:pt x="193" y="652"/>
                    </a:lnTo>
                    <a:lnTo>
                      <a:pt x="178" y="645"/>
                    </a:lnTo>
                    <a:lnTo>
                      <a:pt x="163" y="637"/>
                    </a:lnTo>
                    <a:lnTo>
                      <a:pt x="147" y="629"/>
                    </a:lnTo>
                    <a:lnTo>
                      <a:pt x="132" y="620"/>
                    </a:lnTo>
                    <a:lnTo>
                      <a:pt x="119" y="610"/>
                    </a:lnTo>
                    <a:lnTo>
                      <a:pt x="105" y="601"/>
                    </a:lnTo>
                    <a:lnTo>
                      <a:pt x="92" y="591"/>
                    </a:lnTo>
                    <a:lnTo>
                      <a:pt x="80" y="583"/>
                    </a:lnTo>
                    <a:lnTo>
                      <a:pt x="71" y="574"/>
                    </a:lnTo>
                    <a:lnTo>
                      <a:pt x="59" y="566"/>
                    </a:lnTo>
                    <a:lnTo>
                      <a:pt x="51" y="556"/>
                    </a:lnTo>
                    <a:lnTo>
                      <a:pt x="42" y="549"/>
                    </a:lnTo>
                    <a:lnTo>
                      <a:pt x="34" y="541"/>
                    </a:lnTo>
                    <a:lnTo>
                      <a:pt x="26" y="533"/>
                    </a:lnTo>
                    <a:lnTo>
                      <a:pt x="21" y="526"/>
                    </a:lnTo>
                    <a:lnTo>
                      <a:pt x="15" y="518"/>
                    </a:lnTo>
                    <a:lnTo>
                      <a:pt x="11" y="510"/>
                    </a:lnTo>
                    <a:lnTo>
                      <a:pt x="7" y="503"/>
                    </a:lnTo>
                    <a:lnTo>
                      <a:pt x="3" y="497"/>
                    </a:lnTo>
                    <a:lnTo>
                      <a:pt x="1" y="489"/>
                    </a:lnTo>
                    <a:lnTo>
                      <a:pt x="1" y="483"/>
                    </a:lnTo>
                    <a:lnTo>
                      <a:pt x="0" y="478"/>
                    </a:lnTo>
                    <a:lnTo>
                      <a:pt x="1" y="468"/>
                    </a:lnTo>
                    <a:lnTo>
                      <a:pt x="1" y="460"/>
                    </a:lnTo>
                    <a:lnTo>
                      <a:pt x="3" y="455"/>
                    </a:lnTo>
                    <a:lnTo>
                      <a:pt x="7" y="447"/>
                    </a:lnTo>
                    <a:lnTo>
                      <a:pt x="11" y="441"/>
                    </a:lnTo>
                    <a:lnTo>
                      <a:pt x="17" y="434"/>
                    </a:lnTo>
                    <a:lnTo>
                      <a:pt x="23" y="430"/>
                    </a:lnTo>
                    <a:lnTo>
                      <a:pt x="28" y="424"/>
                    </a:lnTo>
                    <a:lnTo>
                      <a:pt x="36" y="420"/>
                    </a:lnTo>
                    <a:lnTo>
                      <a:pt x="46" y="414"/>
                    </a:lnTo>
                    <a:lnTo>
                      <a:pt x="55" y="411"/>
                    </a:lnTo>
                    <a:lnTo>
                      <a:pt x="67" y="409"/>
                    </a:lnTo>
                    <a:lnTo>
                      <a:pt x="78" y="405"/>
                    </a:lnTo>
                    <a:lnTo>
                      <a:pt x="90" y="403"/>
                    </a:lnTo>
                    <a:lnTo>
                      <a:pt x="105" y="401"/>
                    </a:lnTo>
                    <a:lnTo>
                      <a:pt x="119" y="399"/>
                    </a:lnTo>
                    <a:lnTo>
                      <a:pt x="120" y="399"/>
                    </a:lnTo>
                    <a:lnTo>
                      <a:pt x="124" y="399"/>
                    </a:lnTo>
                    <a:lnTo>
                      <a:pt x="128" y="399"/>
                    </a:lnTo>
                    <a:lnTo>
                      <a:pt x="132" y="399"/>
                    </a:lnTo>
                    <a:lnTo>
                      <a:pt x="138" y="399"/>
                    </a:lnTo>
                    <a:lnTo>
                      <a:pt x="143" y="399"/>
                    </a:lnTo>
                    <a:lnTo>
                      <a:pt x="151" y="399"/>
                    </a:lnTo>
                    <a:lnTo>
                      <a:pt x="161" y="399"/>
                    </a:lnTo>
                    <a:lnTo>
                      <a:pt x="170" y="399"/>
                    </a:lnTo>
                    <a:lnTo>
                      <a:pt x="180" y="399"/>
                    </a:lnTo>
                    <a:lnTo>
                      <a:pt x="191" y="399"/>
                    </a:lnTo>
                    <a:lnTo>
                      <a:pt x="203" y="399"/>
                    </a:lnTo>
                    <a:lnTo>
                      <a:pt x="216" y="399"/>
                    </a:lnTo>
                    <a:lnTo>
                      <a:pt x="232" y="399"/>
                    </a:lnTo>
                    <a:lnTo>
                      <a:pt x="245" y="399"/>
                    </a:lnTo>
                    <a:lnTo>
                      <a:pt x="314" y="395"/>
                    </a:lnTo>
                    <a:lnTo>
                      <a:pt x="385" y="391"/>
                    </a:lnTo>
                    <a:lnTo>
                      <a:pt x="456" y="387"/>
                    </a:lnTo>
                    <a:lnTo>
                      <a:pt x="529" y="382"/>
                    </a:lnTo>
                    <a:lnTo>
                      <a:pt x="602" y="376"/>
                    </a:lnTo>
                    <a:lnTo>
                      <a:pt x="679" y="370"/>
                    </a:lnTo>
                    <a:lnTo>
                      <a:pt x="756" y="363"/>
                    </a:lnTo>
                    <a:lnTo>
                      <a:pt x="833" y="355"/>
                    </a:lnTo>
                    <a:lnTo>
                      <a:pt x="911" y="347"/>
                    </a:lnTo>
                    <a:lnTo>
                      <a:pt x="992" y="339"/>
                    </a:lnTo>
                    <a:lnTo>
                      <a:pt x="1074" y="330"/>
                    </a:lnTo>
                    <a:lnTo>
                      <a:pt x="1157" y="320"/>
                    </a:lnTo>
                    <a:lnTo>
                      <a:pt x="1242" y="311"/>
                    </a:lnTo>
                    <a:lnTo>
                      <a:pt x="1328" y="301"/>
                    </a:lnTo>
                    <a:lnTo>
                      <a:pt x="1416" y="290"/>
                    </a:lnTo>
                    <a:lnTo>
                      <a:pt x="1504" y="278"/>
                    </a:lnTo>
                    <a:lnTo>
                      <a:pt x="1587" y="263"/>
                    </a:lnTo>
                    <a:lnTo>
                      <a:pt x="1670" y="249"/>
                    </a:lnTo>
                    <a:lnTo>
                      <a:pt x="1750" y="236"/>
                    </a:lnTo>
                    <a:lnTo>
                      <a:pt x="1829" y="224"/>
                    </a:lnTo>
                    <a:lnTo>
                      <a:pt x="1908" y="211"/>
                    </a:lnTo>
                    <a:lnTo>
                      <a:pt x="1984" y="197"/>
                    </a:lnTo>
                    <a:lnTo>
                      <a:pt x="2061" y="184"/>
                    </a:lnTo>
                    <a:lnTo>
                      <a:pt x="2136" y="171"/>
                    </a:lnTo>
                    <a:lnTo>
                      <a:pt x="2209" y="157"/>
                    </a:lnTo>
                    <a:lnTo>
                      <a:pt x="2282" y="142"/>
                    </a:lnTo>
                    <a:lnTo>
                      <a:pt x="2353" y="128"/>
                    </a:lnTo>
                    <a:lnTo>
                      <a:pt x="2424" y="115"/>
                    </a:lnTo>
                    <a:lnTo>
                      <a:pt x="2493" y="101"/>
                    </a:lnTo>
                    <a:lnTo>
                      <a:pt x="2562" y="86"/>
                    </a:lnTo>
                    <a:lnTo>
                      <a:pt x="2629" y="73"/>
                    </a:lnTo>
                    <a:lnTo>
                      <a:pt x="2695" y="57"/>
                    </a:lnTo>
                    <a:lnTo>
                      <a:pt x="2723" y="52"/>
                    </a:lnTo>
                    <a:lnTo>
                      <a:pt x="2750" y="44"/>
                    </a:lnTo>
                    <a:lnTo>
                      <a:pt x="2777" y="38"/>
                    </a:lnTo>
                    <a:lnTo>
                      <a:pt x="2802" y="32"/>
                    </a:lnTo>
                    <a:lnTo>
                      <a:pt x="2827" y="27"/>
                    </a:lnTo>
                    <a:lnTo>
                      <a:pt x="2850" y="23"/>
                    </a:lnTo>
                    <a:lnTo>
                      <a:pt x="2871" y="17"/>
                    </a:lnTo>
                    <a:lnTo>
                      <a:pt x="2890" y="13"/>
                    </a:lnTo>
                    <a:lnTo>
                      <a:pt x="2912" y="11"/>
                    </a:lnTo>
                    <a:lnTo>
                      <a:pt x="2929" y="7"/>
                    </a:lnTo>
                    <a:lnTo>
                      <a:pt x="2946" y="5"/>
                    </a:lnTo>
                    <a:lnTo>
                      <a:pt x="2961" y="4"/>
                    </a:lnTo>
                    <a:lnTo>
                      <a:pt x="2977" y="2"/>
                    </a:lnTo>
                    <a:lnTo>
                      <a:pt x="2990" y="0"/>
                    </a:lnTo>
                    <a:lnTo>
                      <a:pt x="3004" y="0"/>
                    </a:lnTo>
                    <a:lnTo>
                      <a:pt x="301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i="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30"/>
              <p:cNvSpPr>
                <a:spLocks/>
              </p:cNvSpPr>
              <p:nvPr/>
            </p:nvSpPr>
            <p:spPr bwMode="auto">
              <a:xfrm>
                <a:off x="4240411" y="3996815"/>
                <a:ext cx="984051" cy="170883"/>
              </a:xfrm>
              <a:custGeom>
                <a:avLst/>
                <a:gdLst>
                  <a:gd name="T0" fmla="*/ 1791024186 w 3305"/>
                  <a:gd name="T1" fmla="*/ 2510812 h 549"/>
                  <a:gd name="T2" fmla="*/ 1838304689 w 3305"/>
                  <a:gd name="T3" fmla="*/ 11927345 h 549"/>
                  <a:gd name="T4" fmla="*/ 1892521487 w 3305"/>
                  <a:gd name="T5" fmla="*/ 28876318 h 549"/>
                  <a:gd name="T6" fmla="*/ 1954301832 w 3305"/>
                  <a:gd name="T7" fmla="*/ 53986024 h 549"/>
                  <a:gd name="T8" fmla="*/ 2008518630 w 3305"/>
                  <a:gd name="T9" fmla="*/ 84118131 h 549"/>
                  <a:gd name="T10" fmla="*/ 2047605159 w 3305"/>
                  <a:gd name="T11" fmla="*/ 112366164 h 549"/>
                  <a:gd name="T12" fmla="*/ 2072820687 w 3305"/>
                  <a:gd name="T13" fmla="*/ 137476650 h 549"/>
                  <a:gd name="T14" fmla="*/ 2082277105 w 3305"/>
                  <a:gd name="T15" fmla="*/ 161330541 h 549"/>
                  <a:gd name="T16" fmla="*/ 2080385821 w 3305"/>
                  <a:gd name="T17" fmla="*/ 183301919 h 549"/>
                  <a:gd name="T18" fmla="*/ 2066516408 w 3305"/>
                  <a:gd name="T19" fmla="*/ 200250883 h 549"/>
                  <a:gd name="T20" fmla="*/ 2043822592 w 3305"/>
                  <a:gd name="T21" fmla="*/ 210922473 h 549"/>
                  <a:gd name="T22" fmla="*/ 2008518630 w 3305"/>
                  <a:gd name="T23" fmla="*/ 214689085 h 549"/>
                  <a:gd name="T24" fmla="*/ 1879282502 w 3305"/>
                  <a:gd name="T25" fmla="*/ 217199896 h 549"/>
                  <a:gd name="T26" fmla="*/ 1726720541 w 3305"/>
                  <a:gd name="T27" fmla="*/ 221594013 h 549"/>
                  <a:gd name="T28" fmla="*/ 1580463257 w 3305"/>
                  <a:gd name="T29" fmla="*/ 231638049 h 549"/>
                  <a:gd name="T30" fmla="*/ 1441140282 w 3305"/>
                  <a:gd name="T31" fmla="*/ 243565391 h 549"/>
                  <a:gd name="T32" fmla="*/ 1258318577 w 3305"/>
                  <a:gd name="T33" fmla="*/ 260514354 h 549"/>
                  <a:gd name="T34" fmla="*/ 1081801151 w 3305"/>
                  <a:gd name="T35" fmla="*/ 276208309 h 549"/>
                  <a:gd name="T36" fmla="*/ 931760902 w 3305"/>
                  <a:gd name="T37" fmla="*/ 289390660 h 549"/>
                  <a:gd name="T38" fmla="*/ 806937570 w 3305"/>
                  <a:gd name="T39" fmla="*/ 300062201 h 549"/>
                  <a:gd name="T40" fmla="*/ 710483692 w 3305"/>
                  <a:gd name="T41" fmla="*/ 308851227 h 549"/>
                  <a:gd name="T42" fmla="*/ 637354851 w 3305"/>
                  <a:gd name="T43" fmla="*/ 314500353 h 549"/>
                  <a:gd name="T44" fmla="*/ 592595265 w 3305"/>
                  <a:gd name="T45" fmla="*/ 318266966 h 549"/>
                  <a:gd name="T46" fmla="*/ 573682429 w 3305"/>
                  <a:gd name="T47" fmla="*/ 320777777 h 549"/>
                  <a:gd name="T48" fmla="*/ 488575458 w 3305"/>
                  <a:gd name="T49" fmla="*/ 328938506 h 549"/>
                  <a:gd name="T50" fmla="*/ 390860624 w 3305"/>
                  <a:gd name="T51" fmla="*/ 337727533 h 549"/>
                  <a:gd name="T52" fmla="*/ 305753654 w 3305"/>
                  <a:gd name="T53" fmla="*/ 342121650 h 549"/>
                  <a:gd name="T54" fmla="*/ 235776953 w 3305"/>
                  <a:gd name="T55" fmla="*/ 344632461 h 549"/>
                  <a:gd name="T56" fmla="*/ 172734908 w 3305"/>
                  <a:gd name="T57" fmla="*/ 343376659 h 549"/>
                  <a:gd name="T58" fmla="*/ 121040616 w 3305"/>
                  <a:gd name="T59" fmla="*/ 337727533 h 549"/>
                  <a:gd name="T60" fmla="*/ 79433144 w 3305"/>
                  <a:gd name="T61" fmla="*/ 326427695 h 549"/>
                  <a:gd name="T62" fmla="*/ 47911738 w 3305"/>
                  <a:gd name="T63" fmla="*/ 309478732 h 549"/>
                  <a:gd name="T64" fmla="*/ 27738839 w 3305"/>
                  <a:gd name="T65" fmla="*/ 289390660 h 549"/>
                  <a:gd name="T66" fmla="*/ 13238992 w 3305"/>
                  <a:gd name="T67" fmla="*/ 268675084 h 549"/>
                  <a:gd name="T68" fmla="*/ 3152140 w 3305"/>
                  <a:gd name="T69" fmla="*/ 251726120 h 549"/>
                  <a:gd name="T70" fmla="*/ 0 w 3305"/>
                  <a:gd name="T71" fmla="*/ 234777157 h 549"/>
                  <a:gd name="T72" fmla="*/ 2521712 w 3305"/>
                  <a:gd name="T73" fmla="*/ 213433284 h 549"/>
                  <a:gd name="T74" fmla="*/ 13238992 w 3305"/>
                  <a:gd name="T75" fmla="*/ 195229261 h 549"/>
                  <a:gd name="T76" fmla="*/ 32781468 w 3305"/>
                  <a:gd name="T77" fmla="*/ 183301919 h 549"/>
                  <a:gd name="T78" fmla="*/ 61781164 w 3305"/>
                  <a:gd name="T79" fmla="*/ 178279505 h 549"/>
                  <a:gd name="T80" fmla="*/ 564856438 w 3305"/>
                  <a:gd name="T81" fmla="*/ 143754073 h 549"/>
                  <a:gd name="T82" fmla="*/ 1184559308 w 3305"/>
                  <a:gd name="T83" fmla="*/ 69051681 h 549"/>
                  <a:gd name="T84" fmla="*/ 1390076417 w 3305"/>
                  <a:gd name="T85" fmla="*/ 37664552 h 549"/>
                  <a:gd name="T86" fmla="*/ 1461944402 w 3305"/>
                  <a:gd name="T87" fmla="*/ 27620516 h 549"/>
                  <a:gd name="T88" fmla="*/ 1526877680 w 3305"/>
                  <a:gd name="T89" fmla="*/ 20715582 h 549"/>
                  <a:gd name="T90" fmla="*/ 1584876252 w 3305"/>
                  <a:gd name="T91" fmla="*/ 13182357 h 549"/>
                  <a:gd name="T92" fmla="*/ 1637200973 w 3305"/>
                  <a:gd name="T93" fmla="*/ 8788237 h 549"/>
                  <a:gd name="T94" fmla="*/ 1681961749 w 3305"/>
                  <a:gd name="T95" fmla="*/ 3766614 h 549"/>
                  <a:gd name="T96" fmla="*/ 1720416262 w 3305"/>
                  <a:gd name="T97" fmla="*/ 1255802 h 549"/>
                  <a:gd name="T98" fmla="*/ 1751937657 w 3305"/>
                  <a:gd name="T99" fmla="*/ 0 h 54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305"/>
                  <a:gd name="T151" fmla="*/ 0 h 549"/>
                  <a:gd name="T152" fmla="*/ 3305 w 3305"/>
                  <a:gd name="T153" fmla="*/ 549 h 54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305" h="549">
                    <a:moveTo>
                      <a:pt x="2791" y="0"/>
                    </a:moveTo>
                    <a:lnTo>
                      <a:pt x="2806" y="0"/>
                    </a:lnTo>
                    <a:lnTo>
                      <a:pt x="2823" y="2"/>
                    </a:lnTo>
                    <a:lnTo>
                      <a:pt x="2841" y="4"/>
                    </a:lnTo>
                    <a:lnTo>
                      <a:pt x="2858" y="6"/>
                    </a:lnTo>
                    <a:lnTo>
                      <a:pt x="2877" y="10"/>
                    </a:lnTo>
                    <a:lnTo>
                      <a:pt x="2896" y="14"/>
                    </a:lnTo>
                    <a:lnTo>
                      <a:pt x="2916" y="19"/>
                    </a:lnTo>
                    <a:lnTo>
                      <a:pt x="2937" y="25"/>
                    </a:lnTo>
                    <a:lnTo>
                      <a:pt x="2958" y="31"/>
                    </a:lnTo>
                    <a:lnTo>
                      <a:pt x="2979" y="39"/>
                    </a:lnTo>
                    <a:lnTo>
                      <a:pt x="3002" y="46"/>
                    </a:lnTo>
                    <a:lnTo>
                      <a:pt x="3025" y="54"/>
                    </a:lnTo>
                    <a:lnTo>
                      <a:pt x="3050" y="63"/>
                    </a:lnTo>
                    <a:lnTo>
                      <a:pt x="3075" y="75"/>
                    </a:lnTo>
                    <a:lnTo>
                      <a:pt x="3100" y="86"/>
                    </a:lnTo>
                    <a:lnTo>
                      <a:pt x="3127" y="98"/>
                    </a:lnTo>
                    <a:lnTo>
                      <a:pt x="3148" y="110"/>
                    </a:lnTo>
                    <a:lnTo>
                      <a:pt x="3167" y="121"/>
                    </a:lnTo>
                    <a:lnTo>
                      <a:pt x="3186" y="134"/>
                    </a:lnTo>
                    <a:lnTo>
                      <a:pt x="3204" y="146"/>
                    </a:lnTo>
                    <a:lnTo>
                      <a:pt x="3221" y="156"/>
                    </a:lnTo>
                    <a:lnTo>
                      <a:pt x="3234" y="167"/>
                    </a:lnTo>
                    <a:lnTo>
                      <a:pt x="3248" y="179"/>
                    </a:lnTo>
                    <a:lnTo>
                      <a:pt x="3259" y="188"/>
                    </a:lnTo>
                    <a:lnTo>
                      <a:pt x="3271" y="200"/>
                    </a:lnTo>
                    <a:lnTo>
                      <a:pt x="3280" y="209"/>
                    </a:lnTo>
                    <a:lnTo>
                      <a:pt x="3288" y="219"/>
                    </a:lnTo>
                    <a:lnTo>
                      <a:pt x="3294" y="229"/>
                    </a:lnTo>
                    <a:lnTo>
                      <a:pt x="3298" y="238"/>
                    </a:lnTo>
                    <a:lnTo>
                      <a:pt x="3301" y="248"/>
                    </a:lnTo>
                    <a:lnTo>
                      <a:pt x="3303" y="257"/>
                    </a:lnTo>
                    <a:lnTo>
                      <a:pt x="3305" y="265"/>
                    </a:lnTo>
                    <a:lnTo>
                      <a:pt x="3303" y="275"/>
                    </a:lnTo>
                    <a:lnTo>
                      <a:pt x="3303" y="284"/>
                    </a:lnTo>
                    <a:lnTo>
                      <a:pt x="3300" y="292"/>
                    </a:lnTo>
                    <a:lnTo>
                      <a:pt x="3296" y="300"/>
                    </a:lnTo>
                    <a:lnTo>
                      <a:pt x="3292" y="305"/>
                    </a:lnTo>
                    <a:lnTo>
                      <a:pt x="3286" y="313"/>
                    </a:lnTo>
                    <a:lnTo>
                      <a:pt x="3278" y="319"/>
                    </a:lnTo>
                    <a:lnTo>
                      <a:pt x="3271" y="323"/>
                    </a:lnTo>
                    <a:lnTo>
                      <a:pt x="3263" y="328"/>
                    </a:lnTo>
                    <a:lnTo>
                      <a:pt x="3253" y="332"/>
                    </a:lnTo>
                    <a:lnTo>
                      <a:pt x="3242" y="336"/>
                    </a:lnTo>
                    <a:lnTo>
                      <a:pt x="3230" y="338"/>
                    </a:lnTo>
                    <a:lnTo>
                      <a:pt x="3217" y="340"/>
                    </a:lnTo>
                    <a:lnTo>
                      <a:pt x="3202" y="342"/>
                    </a:lnTo>
                    <a:lnTo>
                      <a:pt x="3186" y="342"/>
                    </a:lnTo>
                    <a:lnTo>
                      <a:pt x="3171" y="344"/>
                    </a:lnTo>
                    <a:lnTo>
                      <a:pt x="3108" y="344"/>
                    </a:lnTo>
                    <a:lnTo>
                      <a:pt x="3044" y="344"/>
                    </a:lnTo>
                    <a:lnTo>
                      <a:pt x="2981" y="346"/>
                    </a:lnTo>
                    <a:lnTo>
                      <a:pt x="2919" y="346"/>
                    </a:lnTo>
                    <a:lnTo>
                      <a:pt x="2858" y="348"/>
                    </a:lnTo>
                    <a:lnTo>
                      <a:pt x="2799" y="351"/>
                    </a:lnTo>
                    <a:lnTo>
                      <a:pt x="2739" y="353"/>
                    </a:lnTo>
                    <a:lnTo>
                      <a:pt x="2680" y="357"/>
                    </a:lnTo>
                    <a:lnTo>
                      <a:pt x="2622" y="359"/>
                    </a:lnTo>
                    <a:lnTo>
                      <a:pt x="2564" y="363"/>
                    </a:lnTo>
                    <a:lnTo>
                      <a:pt x="2507" y="369"/>
                    </a:lnTo>
                    <a:lnTo>
                      <a:pt x="2451" y="373"/>
                    </a:lnTo>
                    <a:lnTo>
                      <a:pt x="2395" y="376"/>
                    </a:lnTo>
                    <a:lnTo>
                      <a:pt x="2340" y="382"/>
                    </a:lnTo>
                    <a:lnTo>
                      <a:pt x="2286" y="388"/>
                    </a:lnTo>
                    <a:lnTo>
                      <a:pt x="2232" y="394"/>
                    </a:lnTo>
                    <a:lnTo>
                      <a:pt x="2152" y="401"/>
                    </a:lnTo>
                    <a:lnTo>
                      <a:pt x="2071" y="409"/>
                    </a:lnTo>
                    <a:lnTo>
                      <a:pt x="1996" y="415"/>
                    </a:lnTo>
                    <a:lnTo>
                      <a:pt x="1921" y="422"/>
                    </a:lnTo>
                    <a:lnTo>
                      <a:pt x="1850" y="428"/>
                    </a:lnTo>
                    <a:lnTo>
                      <a:pt x="1781" y="434"/>
                    </a:lnTo>
                    <a:lnTo>
                      <a:pt x="1716" y="440"/>
                    </a:lnTo>
                    <a:lnTo>
                      <a:pt x="1653" y="445"/>
                    </a:lnTo>
                    <a:lnTo>
                      <a:pt x="1591" y="451"/>
                    </a:lnTo>
                    <a:lnTo>
                      <a:pt x="1533" y="457"/>
                    </a:lnTo>
                    <a:lnTo>
                      <a:pt x="1478" y="461"/>
                    </a:lnTo>
                    <a:lnTo>
                      <a:pt x="1424" y="467"/>
                    </a:lnTo>
                    <a:lnTo>
                      <a:pt x="1374" y="470"/>
                    </a:lnTo>
                    <a:lnTo>
                      <a:pt x="1326" y="474"/>
                    </a:lnTo>
                    <a:lnTo>
                      <a:pt x="1280" y="478"/>
                    </a:lnTo>
                    <a:lnTo>
                      <a:pt x="1238" y="482"/>
                    </a:lnTo>
                    <a:lnTo>
                      <a:pt x="1198" y="486"/>
                    </a:lnTo>
                    <a:lnTo>
                      <a:pt x="1161" y="488"/>
                    </a:lnTo>
                    <a:lnTo>
                      <a:pt x="1127" y="492"/>
                    </a:lnTo>
                    <a:lnTo>
                      <a:pt x="1094" y="495"/>
                    </a:lnTo>
                    <a:lnTo>
                      <a:pt x="1063" y="497"/>
                    </a:lnTo>
                    <a:lnTo>
                      <a:pt x="1036" y="499"/>
                    </a:lnTo>
                    <a:lnTo>
                      <a:pt x="1011" y="501"/>
                    </a:lnTo>
                    <a:lnTo>
                      <a:pt x="990" y="503"/>
                    </a:lnTo>
                    <a:lnTo>
                      <a:pt x="971" y="505"/>
                    </a:lnTo>
                    <a:lnTo>
                      <a:pt x="954" y="507"/>
                    </a:lnTo>
                    <a:lnTo>
                      <a:pt x="940" y="507"/>
                    </a:lnTo>
                    <a:lnTo>
                      <a:pt x="929" y="509"/>
                    </a:lnTo>
                    <a:lnTo>
                      <a:pt x="919" y="509"/>
                    </a:lnTo>
                    <a:lnTo>
                      <a:pt x="913" y="511"/>
                    </a:lnTo>
                    <a:lnTo>
                      <a:pt x="910" y="511"/>
                    </a:lnTo>
                    <a:lnTo>
                      <a:pt x="908" y="511"/>
                    </a:lnTo>
                    <a:lnTo>
                      <a:pt x="862" y="515"/>
                    </a:lnTo>
                    <a:lnTo>
                      <a:pt x="817" y="520"/>
                    </a:lnTo>
                    <a:lnTo>
                      <a:pt x="775" y="524"/>
                    </a:lnTo>
                    <a:lnTo>
                      <a:pt x="735" y="528"/>
                    </a:lnTo>
                    <a:lnTo>
                      <a:pt x="695" y="532"/>
                    </a:lnTo>
                    <a:lnTo>
                      <a:pt x="656" y="534"/>
                    </a:lnTo>
                    <a:lnTo>
                      <a:pt x="620" y="538"/>
                    </a:lnTo>
                    <a:lnTo>
                      <a:pt x="583" y="540"/>
                    </a:lnTo>
                    <a:lnTo>
                      <a:pt x="549" y="541"/>
                    </a:lnTo>
                    <a:lnTo>
                      <a:pt x="516" y="543"/>
                    </a:lnTo>
                    <a:lnTo>
                      <a:pt x="485" y="545"/>
                    </a:lnTo>
                    <a:lnTo>
                      <a:pt x="455" y="547"/>
                    </a:lnTo>
                    <a:lnTo>
                      <a:pt x="426" y="547"/>
                    </a:lnTo>
                    <a:lnTo>
                      <a:pt x="399" y="549"/>
                    </a:lnTo>
                    <a:lnTo>
                      <a:pt x="374" y="549"/>
                    </a:lnTo>
                    <a:lnTo>
                      <a:pt x="349" y="549"/>
                    </a:lnTo>
                    <a:lnTo>
                      <a:pt x="324" y="549"/>
                    </a:lnTo>
                    <a:lnTo>
                      <a:pt x="299" y="549"/>
                    </a:lnTo>
                    <a:lnTo>
                      <a:pt x="274" y="547"/>
                    </a:lnTo>
                    <a:lnTo>
                      <a:pt x="253" y="545"/>
                    </a:lnTo>
                    <a:lnTo>
                      <a:pt x="232" y="543"/>
                    </a:lnTo>
                    <a:lnTo>
                      <a:pt x="211" y="541"/>
                    </a:lnTo>
                    <a:lnTo>
                      <a:pt x="192" y="538"/>
                    </a:lnTo>
                    <a:lnTo>
                      <a:pt x="174" y="534"/>
                    </a:lnTo>
                    <a:lnTo>
                      <a:pt x="157" y="530"/>
                    </a:lnTo>
                    <a:lnTo>
                      <a:pt x="142" y="526"/>
                    </a:lnTo>
                    <a:lnTo>
                      <a:pt x="126" y="520"/>
                    </a:lnTo>
                    <a:lnTo>
                      <a:pt x="113" y="515"/>
                    </a:lnTo>
                    <a:lnTo>
                      <a:pt x="100" y="507"/>
                    </a:lnTo>
                    <a:lnTo>
                      <a:pt x="88" y="501"/>
                    </a:lnTo>
                    <a:lnTo>
                      <a:pt x="76" y="493"/>
                    </a:lnTo>
                    <a:lnTo>
                      <a:pt x="67" y="486"/>
                    </a:lnTo>
                    <a:lnTo>
                      <a:pt x="59" y="476"/>
                    </a:lnTo>
                    <a:lnTo>
                      <a:pt x="52" y="468"/>
                    </a:lnTo>
                    <a:lnTo>
                      <a:pt x="44" y="461"/>
                    </a:lnTo>
                    <a:lnTo>
                      <a:pt x="38" y="451"/>
                    </a:lnTo>
                    <a:lnTo>
                      <a:pt x="30" y="444"/>
                    </a:lnTo>
                    <a:lnTo>
                      <a:pt x="27" y="436"/>
                    </a:lnTo>
                    <a:lnTo>
                      <a:pt x="21" y="428"/>
                    </a:lnTo>
                    <a:lnTo>
                      <a:pt x="17" y="422"/>
                    </a:lnTo>
                    <a:lnTo>
                      <a:pt x="13" y="415"/>
                    </a:lnTo>
                    <a:lnTo>
                      <a:pt x="9" y="407"/>
                    </a:lnTo>
                    <a:lnTo>
                      <a:pt x="5" y="401"/>
                    </a:lnTo>
                    <a:lnTo>
                      <a:pt x="4" y="394"/>
                    </a:lnTo>
                    <a:lnTo>
                      <a:pt x="2" y="388"/>
                    </a:lnTo>
                    <a:lnTo>
                      <a:pt x="0" y="380"/>
                    </a:lnTo>
                    <a:lnTo>
                      <a:pt x="0" y="374"/>
                    </a:lnTo>
                    <a:lnTo>
                      <a:pt x="0" y="369"/>
                    </a:lnTo>
                    <a:lnTo>
                      <a:pt x="0" y="359"/>
                    </a:lnTo>
                    <a:lnTo>
                      <a:pt x="2" y="348"/>
                    </a:lnTo>
                    <a:lnTo>
                      <a:pt x="4" y="340"/>
                    </a:lnTo>
                    <a:lnTo>
                      <a:pt x="5" y="330"/>
                    </a:lnTo>
                    <a:lnTo>
                      <a:pt x="9" y="323"/>
                    </a:lnTo>
                    <a:lnTo>
                      <a:pt x="15" y="317"/>
                    </a:lnTo>
                    <a:lnTo>
                      <a:pt x="21" y="311"/>
                    </a:lnTo>
                    <a:lnTo>
                      <a:pt x="27" y="305"/>
                    </a:lnTo>
                    <a:lnTo>
                      <a:pt x="34" y="300"/>
                    </a:lnTo>
                    <a:lnTo>
                      <a:pt x="44" y="296"/>
                    </a:lnTo>
                    <a:lnTo>
                      <a:pt x="52" y="292"/>
                    </a:lnTo>
                    <a:lnTo>
                      <a:pt x="63" y="290"/>
                    </a:lnTo>
                    <a:lnTo>
                      <a:pt x="73" y="288"/>
                    </a:lnTo>
                    <a:lnTo>
                      <a:pt x="84" y="286"/>
                    </a:lnTo>
                    <a:lnTo>
                      <a:pt x="98" y="284"/>
                    </a:lnTo>
                    <a:lnTo>
                      <a:pt x="111" y="284"/>
                    </a:lnTo>
                    <a:lnTo>
                      <a:pt x="378" y="269"/>
                    </a:lnTo>
                    <a:lnTo>
                      <a:pt x="639" y="250"/>
                    </a:lnTo>
                    <a:lnTo>
                      <a:pt x="896" y="229"/>
                    </a:lnTo>
                    <a:lnTo>
                      <a:pt x="1150" y="204"/>
                    </a:lnTo>
                    <a:lnTo>
                      <a:pt x="1397" y="175"/>
                    </a:lnTo>
                    <a:lnTo>
                      <a:pt x="1641" y="144"/>
                    </a:lnTo>
                    <a:lnTo>
                      <a:pt x="1879" y="110"/>
                    </a:lnTo>
                    <a:lnTo>
                      <a:pt x="2113" y="71"/>
                    </a:lnTo>
                    <a:lnTo>
                      <a:pt x="2144" y="67"/>
                    </a:lnTo>
                    <a:lnTo>
                      <a:pt x="2175" y="63"/>
                    </a:lnTo>
                    <a:lnTo>
                      <a:pt x="2205" y="60"/>
                    </a:lnTo>
                    <a:lnTo>
                      <a:pt x="2234" y="56"/>
                    </a:lnTo>
                    <a:lnTo>
                      <a:pt x="2263" y="52"/>
                    </a:lnTo>
                    <a:lnTo>
                      <a:pt x="2292" y="48"/>
                    </a:lnTo>
                    <a:lnTo>
                      <a:pt x="2319" y="44"/>
                    </a:lnTo>
                    <a:lnTo>
                      <a:pt x="2346" y="40"/>
                    </a:lnTo>
                    <a:lnTo>
                      <a:pt x="2370" y="39"/>
                    </a:lnTo>
                    <a:lnTo>
                      <a:pt x="2397" y="35"/>
                    </a:lnTo>
                    <a:lnTo>
                      <a:pt x="2422" y="33"/>
                    </a:lnTo>
                    <a:lnTo>
                      <a:pt x="2445" y="29"/>
                    </a:lnTo>
                    <a:lnTo>
                      <a:pt x="2470" y="27"/>
                    </a:lnTo>
                    <a:lnTo>
                      <a:pt x="2491" y="23"/>
                    </a:lnTo>
                    <a:lnTo>
                      <a:pt x="2514" y="21"/>
                    </a:lnTo>
                    <a:lnTo>
                      <a:pt x="2536" y="19"/>
                    </a:lnTo>
                    <a:lnTo>
                      <a:pt x="2557" y="17"/>
                    </a:lnTo>
                    <a:lnTo>
                      <a:pt x="2578" y="15"/>
                    </a:lnTo>
                    <a:lnTo>
                      <a:pt x="2597" y="14"/>
                    </a:lnTo>
                    <a:lnTo>
                      <a:pt x="2616" y="12"/>
                    </a:lnTo>
                    <a:lnTo>
                      <a:pt x="2633" y="10"/>
                    </a:lnTo>
                    <a:lnTo>
                      <a:pt x="2653" y="8"/>
                    </a:lnTo>
                    <a:lnTo>
                      <a:pt x="2668" y="6"/>
                    </a:lnTo>
                    <a:lnTo>
                      <a:pt x="2685" y="6"/>
                    </a:lnTo>
                    <a:lnTo>
                      <a:pt x="2701" y="4"/>
                    </a:lnTo>
                    <a:lnTo>
                      <a:pt x="2716" y="4"/>
                    </a:lnTo>
                    <a:lnTo>
                      <a:pt x="2729" y="2"/>
                    </a:lnTo>
                    <a:lnTo>
                      <a:pt x="2743" y="2"/>
                    </a:lnTo>
                    <a:lnTo>
                      <a:pt x="2756" y="2"/>
                    </a:lnTo>
                    <a:lnTo>
                      <a:pt x="2768" y="0"/>
                    </a:lnTo>
                    <a:lnTo>
                      <a:pt x="2779" y="0"/>
                    </a:lnTo>
                    <a:lnTo>
                      <a:pt x="2791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i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5791200" y="990600"/>
              <a:ext cx="685800" cy="762000"/>
            </a:xfrm>
            <a:custGeom>
              <a:avLst/>
              <a:gdLst>
                <a:gd name="T0" fmla="*/ 1524339408 w 3097"/>
                <a:gd name="T1" fmla="*/ 2520155 h 1418"/>
                <a:gd name="T2" fmla="*/ 1582266017 w 3097"/>
                <a:gd name="T3" fmla="*/ 15751169 h 1418"/>
                <a:gd name="T4" fmla="*/ 1655933156 w 3097"/>
                <a:gd name="T5" fmla="*/ 39692244 h 1418"/>
                <a:gd name="T6" fmla="*/ 1742821880 w 3097"/>
                <a:gd name="T7" fmla="*/ 74974416 h 1418"/>
                <a:gd name="T8" fmla="*/ 1800118455 w 3097"/>
                <a:gd name="T9" fmla="*/ 102696113 h 1418"/>
                <a:gd name="T10" fmla="*/ 1838526712 w 3097"/>
                <a:gd name="T11" fmla="*/ 126638000 h 1418"/>
                <a:gd name="T12" fmla="*/ 1871266252 w 3097"/>
                <a:gd name="T13" fmla="*/ 149948831 h 1418"/>
                <a:gd name="T14" fmla="*/ 1897711802 w 3097"/>
                <a:gd name="T15" fmla="*/ 170110065 h 1418"/>
                <a:gd name="T16" fmla="*/ 1919748702 w 3097"/>
                <a:gd name="T17" fmla="*/ 190901537 h 1418"/>
                <a:gd name="T18" fmla="*/ 1935490025 w 3097"/>
                <a:gd name="T19" fmla="*/ 211693057 h 1418"/>
                <a:gd name="T20" fmla="*/ 1946192665 w 3097"/>
                <a:gd name="T21" fmla="*/ 229334137 h 1418"/>
                <a:gd name="T22" fmla="*/ 1949971280 w 3097"/>
                <a:gd name="T23" fmla="*/ 247605454 h 1418"/>
                <a:gd name="T24" fmla="*/ 1946192665 w 3097"/>
                <a:gd name="T25" fmla="*/ 258945751 h 1418"/>
                <a:gd name="T26" fmla="*/ 1931711409 w 3097"/>
                <a:gd name="T27" fmla="*/ 269656605 h 1418"/>
                <a:gd name="T28" fmla="*/ 1904007379 w 3097"/>
                <a:gd name="T29" fmla="*/ 280367459 h 1418"/>
                <a:gd name="T30" fmla="*/ 1863710607 w 3097"/>
                <a:gd name="T31" fmla="*/ 292337994 h 1418"/>
                <a:gd name="T32" fmla="*/ 1791304330 w 3097"/>
                <a:gd name="T33" fmla="*/ 310609311 h 1418"/>
                <a:gd name="T34" fmla="*/ 1696229531 w 3097"/>
                <a:gd name="T35" fmla="*/ 338331007 h 1418"/>
                <a:gd name="T36" fmla="*/ 1584784566 w 3097"/>
                <a:gd name="T37" fmla="*/ 378653476 h 1418"/>
                <a:gd name="T38" fmla="*/ 1458857948 w 3097"/>
                <a:gd name="T39" fmla="*/ 427796186 h 1418"/>
                <a:gd name="T40" fmla="*/ 1261153500 w 3097"/>
                <a:gd name="T41" fmla="*/ 512851194 h 1418"/>
                <a:gd name="T42" fmla="*/ 1028819410 w 3097"/>
                <a:gd name="T43" fmla="*/ 603576747 h 1418"/>
                <a:gd name="T44" fmla="*/ 782003073 w 3097"/>
                <a:gd name="T45" fmla="*/ 691782147 h 1418"/>
                <a:gd name="T46" fmla="*/ 522594987 w 3097"/>
                <a:gd name="T47" fmla="*/ 778727866 h 1418"/>
                <a:gd name="T48" fmla="*/ 390371899 w 3097"/>
                <a:gd name="T49" fmla="*/ 817159623 h 1418"/>
                <a:gd name="T50" fmla="*/ 312297698 w 3097"/>
                <a:gd name="T51" fmla="*/ 836691612 h 1418"/>
                <a:gd name="T52" fmla="*/ 241779141 w 3097"/>
                <a:gd name="T53" fmla="*/ 853702455 h 1418"/>
                <a:gd name="T54" fmla="*/ 181333935 w 3097"/>
                <a:gd name="T55" fmla="*/ 866933463 h 1418"/>
                <a:gd name="T56" fmla="*/ 130963764 w 3097"/>
                <a:gd name="T57" fmla="*/ 877643524 h 1418"/>
                <a:gd name="T58" fmla="*/ 88148419 w 3097"/>
                <a:gd name="T59" fmla="*/ 886464460 h 1418"/>
                <a:gd name="T60" fmla="*/ 56037326 w 3097"/>
                <a:gd name="T61" fmla="*/ 891504769 h 1418"/>
                <a:gd name="T62" fmla="*/ 32741139 w 3097"/>
                <a:gd name="T63" fmla="*/ 893394686 h 1418"/>
                <a:gd name="T64" fmla="*/ 11333470 w 3097"/>
                <a:gd name="T65" fmla="*/ 890244295 h 1418"/>
                <a:gd name="T66" fmla="*/ 0 w 3097"/>
                <a:gd name="T67" fmla="*/ 877643524 h 1418"/>
                <a:gd name="T68" fmla="*/ 253111815 w 3097"/>
                <a:gd name="T69" fmla="*/ 766756538 h 1418"/>
                <a:gd name="T70" fmla="*/ 555965354 w 3097"/>
                <a:gd name="T71" fmla="*/ 632558918 h 1418"/>
                <a:gd name="T72" fmla="*/ 819781296 w 3097"/>
                <a:gd name="T73" fmla="*/ 505290731 h 1418"/>
                <a:gd name="T74" fmla="*/ 1043300666 w 3097"/>
                <a:gd name="T75" fmla="*/ 385583701 h 1418"/>
                <a:gd name="T76" fmla="*/ 1148448864 w 3097"/>
                <a:gd name="T77" fmla="*/ 322579845 h 1418"/>
                <a:gd name="T78" fmla="*/ 1215190391 w 3097"/>
                <a:gd name="T79" fmla="*/ 277847305 h 1418"/>
                <a:gd name="T80" fmla="*/ 1273116207 w 3097"/>
                <a:gd name="T81" fmla="*/ 238154280 h 1418"/>
                <a:gd name="T82" fmla="*/ 1320339383 w 3097"/>
                <a:gd name="T83" fmla="*/ 200351917 h 1418"/>
                <a:gd name="T84" fmla="*/ 1357487572 w 3097"/>
                <a:gd name="T85" fmla="*/ 165699994 h 1418"/>
                <a:gd name="T86" fmla="*/ 1385190809 w 3097"/>
                <a:gd name="T87" fmla="*/ 134198463 h 1418"/>
                <a:gd name="T88" fmla="*/ 1403450681 w 3097"/>
                <a:gd name="T89" fmla="*/ 105216292 h 1418"/>
                <a:gd name="T90" fmla="*/ 1411006325 w 3097"/>
                <a:gd name="T91" fmla="*/ 78755044 h 1418"/>
                <a:gd name="T92" fmla="*/ 1414154114 w 3097"/>
                <a:gd name="T93" fmla="*/ 47252706 h 1418"/>
                <a:gd name="T94" fmla="*/ 1426746855 w 3097"/>
                <a:gd name="T95" fmla="*/ 22681395 h 1418"/>
                <a:gd name="T96" fmla="*/ 1449413789 w 3097"/>
                <a:gd name="T97" fmla="*/ 5670547 h 1418"/>
                <a:gd name="T98" fmla="*/ 1480894848 w 3097"/>
                <a:gd name="T99" fmla="*/ 0 h 14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97"/>
                <a:gd name="T151" fmla="*/ 0 h 1418"/>
                <a:gd name="T152" fmla="*/ 3097 w 3097"/>
                <a:gd name="T153" fmla="*/ 1418 h 14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97" h="1418">
                  <a:moveTo>
                    <a:pt x="2367" y="0"/>
                  </a:moveTo>
                  <a:lnTo>
                    <a:pt x="2385" y="0"/>
                  </a:lnTo>
                  <a:lnTo>
                    <a:pt x="2402" y="2"/>
                  </a:lnTo>
                  <a:lnTo>
                    <a:pt x="2421" y="4"/>
                  </a:lnTo>
                  <a:lnTo>
                    <a:pt x="2442" y="7"/>
                  </a:lnTo>
                  <a:lnTo>
                    <a:pt x="2463" y="11"/>
                  </a:lnTo>
                  <a:lnTo>
                    <a:pt x="2488" y="17"/>
                  </a:lnTo>
                  <a:lnTo>
                    <a:pt x="2513" y="25"/>
                  </a:lnTo>
                  <a:lnTo>
                    <a:pt x="2540" y="32"/>
                  </a:lnTo>
                  <a:lnTo>
                    <a:pt x="2569" y="42"/>
                  </a:lnTo>
                  <a:lnTo>
                    <a:pt x="2598" y="52"/>
                  </a:lnTo>
                  <a:lnTo>
                    <a:pt x="2630" y="63"/>
                  </a:lnTo>
                  <a:lnTo>
                    <a:pt x="2663" y="75"/>
                  </a:lnTo>
                  <a:lnTo>
                    <a:pt x="2695" y="88"/>
                  </a:lnTo>
                  <a:lnTo>
                    <a:pt x="2732" y="101"/>
                  </a:lnTo>
                  <a:lnTo>
                    <a:pt x="2768" y="119"/>
                  </a:lnTo>
                  <a:lnTo>
                    <a:pt x="2807" y="134"/>
                  </a:lnTo>
                  <a:lnTo>
                    <a:pt x="2824" y="144"/>
                  </a:lnTo>
                  <a:lnTo>
                    <a:pt x="2841" y="153"/>
                  </a:lnTo>
                  <a:lnTo>
                    <a:pt x="2859" y="163"/>
                  </a:lnTo>
                  <a:lnTo>
                    <a:pt x="2874" y="173"/>
                  </a:lnTo>
                  <a:lnTo>
                    <a:pt x="2889" y="182"/>
                  </a:lnTo>
                  <a:lnTo>
                    <a:pt x="2905" y="192"/>
                  </a:lnTo>
                  <a:lnTo>
                    <a:pt x="2920" y="201"/>
                  </a:lnTo>
                  <a:lnTo>
                    <a:pt x="2934" y="211"/>
                  </a:lnTo>
                  <a:lnTo>
                    <a:pt x="2947" y="219"/>
                  </a:lnTo>
                  <a:lnTo>
                    <a:pt x="2960" y="228"/>
                  </a:lnTo>
                  <a:lnTo>
                    <a:pt x="2972" y="238"/>
                  </a:lnTo>
                  <a:lnTo>
                    <a:pt x="2983" y="245"/>
                  </a:lnTo>
                  <a:lnTo>
                    <a:pt x="2995" y="255"/>
                  </a:lnTo>
                  <a:lnTo>
                    <a:pt x="3005" y="263"/>
                  </a:lnTo>
                  <a:lnTo>
                    <a:pt x="3014" y="270"/>
                  </a:lnTo>
                  <a:lnTo>
                    <a:pt x="3024" y="280"/>
                  </a:lnTo>
                  <a:lnTo>
                    <a:pt x="3033" y="288"/>
                  </a:lnTo>
                  <a:lnTo>
                    <a:pt x="3041" y="295"/>
                  </a:lnTo>
                  <a:lnTo>
                    <a:pt x="3049" y="303"/>
                  </a:lnTo>
                  <a:lnTo>
                    <a:pt x="3056" y="313"/>
                  </a:lnTo>
                  <a:lnTo>
                    <a:pt x="3062" y="320"/>
                  </a:lnTo>
                  <a:lnTo>
                    <a:pt x="3068" y="328"/>
                  </a:lnTo>
                  <a:lnTo>
                    <a:pt x="3074" y="336"/>
                  </a:lnTo>
                  <a:lnTo>
                    <a:pt x="3079" y="343"/>
                  </a:lnTo>
                  <a:lnTo>
                    <a:pt x="3083" y="349"/>
                  </a:lnTo>
                  <a:lnTo>
                    <a:pt x="3087" y="357"/>
                  </a:lnTo>
                  <a:lnTo>
                    <a:pt x="3091" y="364"/>
                  </a:lnTo>
                  <a:lnTo>
                    <a:pt x="3093" y="372"/>
                  </a:lnTo>
                  <a:lnTo>
                    <a:pt x="3095" y="378"/>
                  </a:lnTo>
                  <a:lnTo>
                    <a:pt x="3097" y="386"/>
                  </a:lnTo>
                  <a:lnTo>
                    <a:pt x="3097" y="393"/>
                  </a:lnTo>
                  <a:lnTo>
                    <a:pt x="3097" y="399"/>
                  </a:lnTo>
                  <a:lnTo>
                    <a:pt x="3097" y="403"/>
                  </a:lnTo>
                  <a:lnTo>
                    <a:pt x="3095" y="407"/>
                  </a:lnTo>
                  <a:lnTo>
                    <a:pt x="3091" y="411"/>
                  </a:lnTo>
                  <a:lnTo>
                    <a:pt x="3087" y="414"/>
                  </a:lnTo>
                  <a:lnTo>
                    <a:pt x="3081" y="418"/>
                  </a:lnTo>
                  <a:lnTo>
                    <a:pt x="3076" y="422"/>
                  </a:lnTo>
                  <a:lnTo>
                    <a:pt x="3068" y="428"/>
                  </a:lnTo>
                  <a:lnTo>
                    <a:pt x="3058" y="432"/>
                  </a:lnTo>
                  <a:lnTo>
                    <a:pt x="3047" y="436"/>
                  </a:lnTo>
                  <a:lnTo>
                    <a:pt x="3035" y="441"/>
                  </a:lnTo>
                  <a:lnTo>
                    <a:pt x="3024" y="445"/>
                  </a:lnTo>
                  <a:lnTo>
                    <a:pt x="3008" y="451"/>
                  </a:lnTo>
                  <a:lnTo>
                    <a:pt x="2993" y="455"/>
                  </a:lnTo>
                  <a:lnTo>
                    <a:pt x="2978" y="460"/>
                  </a:lnTo>
                  <a:lnTo>
                    <a:pt x="2960" y="464"/>
                  </a:lnTo>
                  <a:lnTo>
                    <a:pt x="2941" y="470"/>
                  </a:lnTo>
                  <a:lnTo>
                    <a:pt x="2910" y="476"/>
                  </a:lnTo>
                  <a:lnTo>
                    <a:pt x="2878" y="484"/>
                  </a:lnTo>
                  <a:lnTo>
                    <a:pt x="2845" y="493"/>
                  </a:lnTo>
                  <a:lnTo>
                    <a:pt x="2811" y="503"/>
                  </a:lnTo>
                  <a:lnTo>
                    <a:pt x="2772" y="514"/>
                  </a:lnTo>
                  <a:lnTo>
                    <a:pt x="2734" y="526"/>
                  </a:lnTo>
                  <a:lnTo>
                    <a:pt x="2694" y="537"/>
                  </a:lnTo>
                  <a:lnTo>
                    <a:pt x="2651" y="553"/>
                  </a:lnTo>
                  <a:lnTo>
                    <a:pt x="2609" y="566"/>
                  </a:lnTo>
                  <a:lnTo>
                    <a:pt x="2563" y="583"/>
                  </a:lnTo>
                  <a:lnTo>
                    <a:pt x="2517" y="601"/>
                  </a:lnTo>
                  <a:lnTo>
                    <a:pt x="2469" y="618"/>
                  </a:lnTo>
                  <a:lnTo>
                    <a:pt x="2421" y="637"/>
                  </a:lnTo>
                  <a:lnTo>
                    <a:pt x="2369" y="658"/>
                  </a:lnTo>
                  <a:lnTo>
                    <a:pt x="2317" y="679"/>
                  </a:lnTo>
                  <a:lnTo>
                    <a:pt x="2264" y="702"/>
                  </a:lnTo>
                  <a:lnTo>
                    <a:pt x="2177" y="741"/>
                  </a:lnTo>
                  <a:lnTo>
                    <a:pt x="2091" y="777"/>
                  </a:lnTo>
                  <a:lnTo>
                    <a:pt x="2003" y="814"/>
                  </a:lnTo>
                  <a:lnTo>
                    <a:pt x="1912" y="850"/>
                  </a:lnTo>
                  <a:lnTo>
                    <a:pt x="1820" y="887"/>
                  </a:lnTo>
                  <a:lnTo>
                    <a:pt x="1728" y="923"/>
                  </a:lnTo>
                  <a:lnTo>
                    <a:pt x="1634" y="958"/>
                  </a:lnTo>
                  <a:lnTo>
                    <a:pt x="1538" y="994"/>
                  </a:lnTo>
                  <a:lnTo>
                    <a:pt x="1440" y="1029"/>
                  </a:lnTo>
                  <a:lnTo>
                    <a:pt x="1342" y="1063"/>
                  </a:lnTo>
                  <a:lnTo>
                    <a:pt x="1242" y="1098"/>
                  </a:lnTo>
                  <a:lnTo>
                    <a:pt x="1141" y="1132"/>
                  </a:lnTo>
                  <a:lnTo>
                    <a:pt x="1039" y="1167"/>
                  </a:lnTo>
                  <a:lnTo>
                    <a:pt x="935" y="1201"/>
                  </a:lnTo>
                  <a:lnTo>
                    <a:pt x="830" y="1236"/>
                  </a:lnTo>
                  <a:lnTo>
                    <a:pt x="722" y="1271"/>
                  </a:lnTo>
                  <a:lnTo>
                    <a:pt x="688" y="1280"/>
                  </a:lnTo>
                  <a:lnTo>
                    <a:pt x="653" y="1288"/>
                  </a:lnTo>
                  <a:lnTo>
                    <a:pt x="620" y="1297"/>
                  </a:lnTo>
                  <a:lnTo>
                    <a:pt x="588" y="1305"/>
                  </a:lnTo>
                  <a:lnTo>
                    <a:pt x="555" y="1313"/>
                  </a:lnTo>
                  <a:lnTo>
                    <a:pt x="524" y="1320"/>
                  </a:lnTo>
                  <a:lnTo>
                    <a:pt x="496" y="1328"/>
                  </a:lnTo>
                  <a:lnTo>
                    <a:pt x="467" y="1336"/>
                  </a:lnTo>
                  <a:lnTo>
                    <a:pt x="438" y="1342"/>
                  </a:lnTo>
                  <a:lnTo>
                    <a:pt x="411" y="1349"/>
                  </a:lnTo>
                  <a:lnTo>
                    <a:pt x="384" y="1355"/>
                  </a:lnTo>
                  <a:lnTo>
                    <a:pt x="359" y="1361"/>
                  </a:lnTo>
                  <a:lnTo>
                    <a:pt x="334" y="1367"/>
                  </a:lnTo>
                  <a:lnTo>
                    <a:pt x="311" y="1372"/>
                  </a:lnTo>
                  <a:lnTo>
                    <a:pt x="288" y="1376"/>
                  </a:lnTo>
                  <a:lnTo>
                    <a:pt x="267" y="1382"/>
                  </a:lnTo>
                  <a:lnTo>
                    <a:pt x="246" y="1386"/>
                  </a:lnTo>
                  <a:lnTo>
                    <a:pt x="227" y="1390"/>
                  </a:lnTo>
                  <a:lnTo>
                    <a:pt x="208" y="1393"/>
                  </a:lnTo>
                  <a:lnTo>
                    <a:pt x="188" y="1397"/>
                  </a:lnTo>
                  <a:lnTo>
                    <a:pt x="171" y="1401"/>
                  </a:lnTo>
                  <a:lnTo>
                    <a:pt x="156" y="1403"/>
                  </a:lnTo>
                  <a:lnTo>
                    <a:pt x="140" y="1407"/>
                  </a:lnTo>
                  <a:lnTo>
                    <a:pt x="125" y="1409"/>
                  </a:lnTo>
                  <a:lnTo>
                    <a:pt x="112" y="1411"/>
                  </a:lnTo>
                  <a:lnTo>
                    <a:pt x="100" y="1413"/>
                  </a:lnTo>
                  <a:lnTo>
                    <a:pt x="89" y="1415"/>
                  </a:lnTo>
                  <a:lnTo>
                    <a:pt x="77" y="1416"/>
                  </a:lnTo>
                  <a:lnTo>
                    <a:pt x="68" y="1416"/>
                  </a:lnTo>
                  <a:lnTo>
                    <a:pt x="60" y="1418"/>
                  </a:lnTo>
                  <a:lnTo>
                    <a:pt x="52" y="1418"/>
                  </a:lnTo>
                  <a:lnTo>
                    <a:pt x="44" y="1418"/>
                  </a:lnTo>
                  <a:lnTo>
                    <a:pt x="35" y="1418"/>
                  </a:lnTo>
                  <a:lnTo>
                    <a:pt x="25" y="1416"/>
                  </a:lnTo>
                  <a:lnTo>
                    <a:pt x="18" y="1413"/>
                  </a:lnTo>
                  <a:lnTo>
                    <a:pt x="12" y="1409"/>
                  </a:lnTo>
                  <a:lnTo>
                    <a:pt x="6" y="1405"/>
                  </a:lnTo>
                  <a:lnTo>
                    <a:pt x="2" y="1399"/>
                  </a:lnTo>
                  <a:lnTo>
                    <a:pt x="0" y="1393"/>
                  </a:lnTo>
                  <a:lnTo>
                    <a:pt x="0" y="1386"/>
                  </a:lnTo>
                  <a:lnTo>
                    <a:pt x="139" y="1328"/>
                  </a:lnTo>
                  <a:lnTo>
                    <a:pt x="271" y="1272"/>
                  </a:lnTo>
                  <a:lnTo>
                    <a:pt x="402" y="1217"/>
                  </a:lnTo>
                  <a:lnTo>
                    <a:pt x="528" y="1163"/>
                  </a:lnTo>
                  <a:lnTo>
                    <a:pt x="649" y="1107"/>
                  </a:lnTo>
                  <a:lnTo>
                    <a:pt x="768" y="1056"/>
                  </a:lnTo>
                  <a:lnTo>
                    <a:pt x="883" y="1004"/>
                  </a:lnTo>
                  <a:lnTo>
                    <a:pt x="993" y="952"/>
                  </a:lnTo>
                  <a:lnTo>
                    <a:pt x="1100" y="902"/>
                  </a:lnTo>
                  <a:lnTo>
                    <a:pt x="1202" y="852"/>
                  </a:lnTo>
                  <a:lnTo>
                    <a:pt x="1302" y="802"/>
                  </a:lnTo>
                  <a:lnTo>
                    <a:pt x="1396" y="754"/>
                  </a:lnTo>
                  <a:lnTo>
                    <a:pt x="1488" y="706"/>
                  </a:lnTo>
                  <a:lnTo>
                    <a:pt x="1574" y="660"/>
                  </a:lnTo>
                  <a:lnTo>
                    <a:pt x="1657" y="612"/>
                  </a:lnTo>
                  <a:lnTo>
                    <a:pt x="1736" y="568"/>
                  </a:lnTo>
                  <a:lnTo>
                    <a:pt x="1766" y="549"/>
                  </a:lnTo>
                  <a:lnTo>
                    <a:pt x="1795" y="530"/>
                  </a:lnTo>
                  <a:lnTo>
                    <a:pt x="1824" y="512"/>
                  </a:lnTo>
                  <a:lnTo>
                    <a:pt x="1853" y="493"/>
                  </a:lnTo>
                  <a:lnTo>
                    <a:pt x="1880" y="476"/>
                  </a:lnTo>
                  <a:lnTo>
                    <a:pt x="1905" y="459"/>
                  </a:lnTo>
                  <a:lnTo>
                    <a:pt x="1930" y="441"/>
                  </a:lnTo>
                  <a:lnTo>
                    <a:pt x="1955" y="426"/>
                  </a:lnTo>
                  <a:lnTo>
                    <a:pt x="1978" y="409"/>
                  </a:lnTo>
                  <a:lnTo>
                    <a:pt x="2001" y="393"/>
                  </a:lnTo>
                  <a:lnTo>
                    <a:pt x="2022" y="378"/>
                  </a:lnTo>
                  <a:lnTo>
                    <a:pt x="2041" y="363"/>
                  </a:lnTo>
                  <a:lnTo>
                    <a:pt x="2060" y="347"/>
                  </a:lnTo>
                  <a:lnTo>
                    <a:pt x="2079" y="332"/>
                  </a:lnTo>
                  <a:lnTo>
                    <a:pt x="2097" y="318"/>
                  </a:lnTo>
                  <a:lnTo>
                    <a:pt x="2114" y="303"/>
                  </a:lnTo>
                  <a:lnTo>
                    <a:pt x="2129" y="290"/>
                  </a:lnTo>
                  <a:lnTo>
                    <a:pt x="2143" y="276"/>
                  </a:lnTo>
                  <a:lnTo>
                    <a:pt x="2156" y="263"/>
                  </a:lnTo>
                  <a:lnTo>
                    <a:pt x="2170" y="249"/>
                  </a:lnTo>
                  <a:lnTo>
                    <a:pt x="2181" y="238"/>
                  </a:lnTo>
                  <a:lnTo>
                    <a:pt x="2191" y="224"/>
                  </a:lnTo>
                  <a:lnTo>
                    <a:pt x="2200" y="213"/>
                  </a:lnTo>
                  <a:lnTo>
                    <a:pt x="2208" y="201"/>
                  </a:lnTo>
                  <a:lnTo>
                    <a:pt x="2216" y="190"/>
                  </a:lnTo>
                  <a:lnTo>
                    <a:pt x="2223" y="178"/>
                  </a:lnTo>
                  <a:lnTo>
                    <a:pt x="2229" y="167"/>
                  </a:lnTo>
                  <a:lnTo>
                    <a:pt x="2233" y="155"/>
                  </a:lnTo>
                  <a:lnTo>
                    <a:pt x="2237" y="146"/>
                  </a:lnTo>
                  <a:lnTo>
                    <a:pt x="2239" y="134"/>
                  </a:lnTo>
                  <a:lnTo>
                    <a:pt x="2241" y="125"/>
                  </a:lnTo>
                  <a:lnTo>
                    <a:pt x="2241" y="115"/>
                  </a:lnTo>
                  <a:lnTo>
                    <a:pt x="2242" y="101"/>
                  </a:lnTo>
                  <a:lnTo>
                    <a:pt x="2242" y="88"/>
                  </a:lnTo>
                  <a:lnTo>
                    <a:pt x="2246" y="75"/>
                  </a:lnTo>
                  <a:lnTo>
                    <a:pt x="2250" y="65"/>
                  </a:lnTo>
                  <a:lnTo>
                    <a:pt x="2254" y="54"/>
                  </a:lnTo>
                  <a:lnTo>
                    <a:pt x="2260" y="44"/>
                  </a:lnTo>
                  <a:lnTo>
                    <a:pt x="2266" y="36"/>
                  </a:lnTo>
                  <a:lnTo>
                    <a:pt x="2273" y="29"/>
                  </a:lnTo>
                  <a:lnTo>
                    <a:pt x="2283" y="21"/>
                  </a:lnTo>
                  <a:lnTo>
                    <a:pt x="2292" y="15"/>
                  </a:lnTo>
                  <a:lnTo>
                    <a:pt x="2302" y="9"/>
                  </a:lnTo>
                  <a:lnTo>
                    <a:pt x="2313" y="6"/>
                  </a:lnTo>
                  <a:lnTo>
                    <a:pt x="2325" y="4"/>
                  </a:lnTo>
                  <a:lnTo>
                    <a:pt x="2338" y="0"/>
                  </a:lnTo>
                  <a:lnTo>
                    <a:pt x="2352" y="0"/>
                  </a:lnTo>
                  <a:lnTo>
                    <a:pt x="236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5181600" y="1524000"/>
              <a:ext cx="914400" cy="2133600"/>
            </a:xfrm>
            <a:custGeom>
              <a:avLst/>
              <a:gdLst>
                <a:gd name="T0" fmla="*/ 1009626961 w 2157"/>
                <a:gd name="T1" fmla="*/ 3780632 h 4310"/>
                <a:gd name="T2" fmla="*/ 1083409997 w 2157"/>
                <a:gd name="T3" fmla="*/ 19531013 h 4310"/>
                <a:gd name="T4" fmla="*/ 1174219703 w 2157"/>
                <a:gd name="T5" fmla="*/ 45993048 h 4310"/>
                <a:gd name="T6" fmla="*/ 1265029410 w 2157"/>
                <a:gd name="T7" fmla="*/ 77494607 h 4310"/>
                <a:gd name="T8" fmla="*/ 1325569744 w 2157"/>
                <a:gd name="T9" fmla="*/ 110256653 h 4310"/>
                <a:gd name="T10" fmla="*/ 1355839117 w 2157"/>
                <a:gd name="T11" fmla="*/ 146799305 h 4310"/>
                <a:gd name="T12" fmla="*/ 1359623086 w 2157"/>
                <a:gd name="T13" fmla="*/ 190272185 h 4310"/>
                <a:gd name="T14" fmla="*/ 1342596415 w 2157"/>
                <a:gd name="T15" fmla="*/ 246975336 h 4310"/>
                <a:gd name="T16" fmla="*/ 1321785774 w 2157"/>
                <a:gd name="T17" fmla="*/ 312499378 h 4310"/>
                <a:gd name="T18" fmla="*/ 1307281220 w 2157"/>
                <a:gd name="T19" fmla="*/ 403224975 h 4310"/>
                <a:gd name="T20" fmla="*/ 1299714075 w 2157"/>
                <a:gd name="T21" fmla="*/ 521672382 h 4310"/>
                <a:gd name="T22" fmla="*/ 1295299577 w 2157"/>
                <a:gd name="T23" fmla="*/ 754787160 h 4310"/>
                <a:gd name="T24" fmla="*/ 1267551527 w 2157"/>
                <a:gd name="T25" fmla="*/ 1034523823 h 4310"/>
                <a:gd name="T26" fmla="*/ 1215210455 w 2157"/>
                <a:gd name="T27" fmla="*/ 1295360312 h 4310"/>
                <a:gd name="T28" fmla="*/ 1145211389 w 2157"/>
                <a:gd name="T29" fmla="*/ 1534775082 h 4310"/>
                <a:gd name="T30" fmla="*/ 1058815387 w 2157"/>
                <a:gd name="T31" fmla="*/ 1756548367 h 4310"/>
                <a:gd name="T32" fmla="*/ 950348480 w 2157"/>
                <a:gd name="T33" fmla="*/ 1964461591 h 4310"/>
                <a:gd name="T34" fmla="*/ 822963115 w 2157"/>
                <a:gd name="T35" fmla="*/ 2147483647 h 4310"/>
                <a:gd name="T36" fmla="*/ 686117629 w 2157"/>
                <a:gd name="T37" fmla="*/ 2147483647 h 4310"/>
                <a:gd name="T38" fmla="*/ 530984413 w 2157"/>
                <a:gd name="T39" fmla="*/ 2147483647 h 4310"/>
                <a:gd name="T40" fmla="*/ 360716015 w 2157"/>
                <a:gd name="T41" fmla="*/ 2147483647 h 4310"/>
                <a:gd name="T42" fmla="*/ 286933773 w 2157"/>
                <a:gd name="T43" fmla="*/ 2147483647 h 4310"/>
                <a:gd name="T44" fmla="*/ 220087353 w 2157"/>
                <a:gd name="T45" fmla="*/ 2147483647 h 4310"/>
                <a:gd name="T46" fmla="*/ 163331733 w 2157"/>
                <a:gd name="T47" fmla="*/ 2147483647 h 4310"/>
                <a:gd name="T48" fmla="*/ 116034895 w 2157"/>
                <a:gd name="T49" fmla="*/ 2147483647 h 4310"/>
                <a:gd name="T50" fmla="*/ 77566236 w 2157"/>
                <a:gd name="T51" fmla="*/ 2147483647 h 4310"/>
                <a:gd name="T52" fmla="*/ 47296850 w 2157"/>
                <a:gd name="T53" fmla="*/ 2147483647 h 4310"/>
                <a:gd name="T54" fmla="*/ 14504560 w 2157"/>
                <a:gd name="T55" fmla="*/ 2147483647 h 4310"/>
                <a:gd name="T56" fmla="*/ 1261059 w 2157"/>
                <a:gd name="T57" fmla="*/ 2147483647 h 4310"/>
                <a:gd name="T58" fmla="*/ 0 w 2157"/>
                <a:gd name="T59" fmla="*/ 2147483647 h 4310"/>
                <a:gd name="T60" fmla="*/ 10720588 w 2157"/>
                <a:gd name="T61" fmla="*/ 2147483647 h 4310"/>
                <a:gd name="T62" fmla="*/ 31531238 w 2157"/>
                <a:gd name="T63" fmla="*/ 2147483647 h 4310"/>
                <a:gd name="T64" fmla="*/ 97746347 w 2157"/>
                <a:gd name="T65" fmla="*/ 2147483647 h 4310"/>
                <a:gd name="T66" fmla="*/ 293870389 w 2157"/>
                <a:gd name="T67" fmla="*/ 2147483647 h 4310"/>
                <a:gd name="T68" fmla="*/ 446480793 w 2157"/>
                <a:gd name="T69" fmla="*/ 2147483647 h 4310"/>
                <a:gd name="T70" fmla="*/ 521524887 w 2157"/>
                <a:gd name="T71" fmla="*/ 2147483647 h 4310"/>
                <a:gd name="T72" fmla="*/ 588371307 w 2157"/>
                <a:gd name="T73" fmla="*/ 2068417409 h 4310"/>
                <a:gd name="T74" fmla="*/ 705667211 w 2157"/>
                <a:gd name="T75" fmla="*/ 1877515830 h 4310"/>
                <a:gd name="T76" fmla="*/ 813503589 w 2157"/>
                <a:gd name="T77" fmla="*/ 1652592152 h 4310"/>
                <a:gd name="T78" fmla="*/ 892331851 w 2157"/>
                <a:gd name="T79" fmla="*/ 1415068094 h 4310"/>
                <a:gd name="T80" fmla="*/ 945303452 w 2157"/>
                <a:gd name="T81" fmla="*/ 1179433160 h 4310"/>
                <a:gd name="T82" fmla="*/ 981879705 w 2157"/>
                <a:gd name="T83" fmla="*/ 948209093 h 4310"/>
                <a:gd name="T84" fmla="*/ 1000798758 w 2157"/>
                <a:gd name="T85" fmla="*/ 717614272 h 4310"/>
                <a:gd name="T86" fmla="*/ 1003320875 w 2157"/>
                <a:gd name="T87" fmla="*/ 545613462 h 4310"/>
                <a:gd name="T88" fmla="*/ 1000798758 w 2157"/>
                <a:gd name="T89" fmla="*/ 470639035 h 4310"/>
                <a:gd name="T90" fmla="*/ 996384259 w 2157"/>
                <a:gd name="T91" fmla="*/ 403224975 h 4310"/>
                <a:gd name="T92" fmla="*/ 987555262 w 2157"/>
                <a:gd name="T93" fmla="*/ 344001719 h 4310"/>
                <a:gd name="T94" fmla="*/ 976834677 w 2157"/>
                <a:gd name="T95" fmla="*/ 291707897 h 4310"/>
                <a:gd name="T96" fmla="*/ 963591976 w 2157"/>
                <a:gd name="T97" fmla="*/ 248235811 h 4310"/>
                <a:gd name="T98" fmla="*/ 947826363 w 2157"/>
                <a:gd name="T99" fmla="*/ 211693159 h 4310"/>
                <a:gd name="T100" fmla="*/ 918817254 w 2157"/>
                <a:gd name="T101" fmla="*/ 163810156 h 4310"/>
                <a:gd name="T102" fmla="*/ 899268466 w 2157"/>
                <a:gd name="T103" fmla="*/ 120337275 h 4310"/>
                <a:gd name="T104" fmla="*/ 892331851 w 2157"/>
                <a:gd name="T105" fmla="*/ 77494607 h 4310"/>
                <a:gd name="T106" fmla="*/ 895484497 w 2157"/>
                <a:gd name="T107" fmla="*/ 39062025 h 4310"/>
                <a:gd name="T108" fmla="*/ 913772227 w 2157"/>
                <a:gd name="T109" fmla="*/ 13861258 h 4310"/>
                <a:gd name="T110" fmla="*/ 945303452 w 2157"/>
                <a:gd name="T111" fmla="*/ 1260475 h 4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57"/>
                <a:gd name="T169" fmla="*/ 0 h 4310"/>
                <a:gd name="T170" fmla="*/ 2157 w 2157"/>
                <a:gd name="T171" fmla="*/ 4310 h 43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57" h="4310">
                  <a:moveTo>
                    <a:pt x="1526" y="0"/>
                  </a:moveTo>
                  <a:lnTo>
                    <a:pt x="1543" y="0"/>
                  </a:lnTo>
                  <a:lnTo>
                    <a:pt x="1560" y="2"/>
                  </a:lnTo>
                  <a:lnTo>
                    <a:pt x="1580" y="2"/>
                  </a:lnTo>
                  <a:lnTo>
                    <a:pt x="1601" y="6"/>
                  </a:lnTo>
                  <a:lnTo>
                    <a:pt x="1622" y="10"/>
                  </a:lnTo>
                  <a:lnTo>
                    <a:pt x="1645" y="14"/>
                  </a:lnTo>
                  <a:lnTo>
                    <a:pt x="1668" y="18"/>
                  </a:lnTo>
                  <a:lnTo>
                    <a:pt x="1693" y="24"/>
                  </a:lnTo>
                  <a:lnTo>
                    <a:pt x="1718" y="31"/>
                  </a:lnTo>
                  <a:lnTo>
                    <a:pt x="1745" y="37"/>
                  </a:lnTo>
                  <a:lnTo>
                    <a:pt x="1773" y="45"/>
                  </a:lnTo>
                  <a:lnTo>
                    <a:pt x="1802" y="54"/>
                  </a:lnTo>
                  <a:lnTo>
                    <a:pt x="1831" y="64"/>
                  </a:lnTo>
                  <a:lnTo>
                    <a:pt x="1862" y="73"/>
                  </a:lnTo>
                  <a:lnTo>
                    <a:pt x="1894" y="85"/>
                  </a:lnTo>
                  <a:lnTo>
                    <a:pt x="1927" y="96"/>
                  </a:lnTo>
                  <a:lnTo>
                    <a:pt x="1956" y="106"/>
                  </a:lnTo>
                  <a:lnTo>
                    <a:pt x="1983" y="116"/>
                  </a:lnTo>
                  <a:lnTo>
                    <a:pt x="2006" y="123"/>
                  </a:lnTo>
                  <a:lnTo>
                    <a:pt x="2029" y="133"/>
                  </a:lnTo>
                  <a:lnTo>
                    <a:pt x="2050" y="144"/>
                  </a:lnTo>
                  <a:lnTo>
                    <a:pt x="2069" y="154"/>
                  </a:lnTo>
                  <a:lnTo>
                    <a:pt x="2086" y="164"/>
                  </a:lnTo>
                  <a:lnTo>
                    <a:pt x="2102" y="175"/>
                  </a:lnTo>
                  <a:lnTo>
                    <a:pt x="2115" y="185"/>
                  </a:lnTo>
                  <a:lnTo>
                    <a:pt x="2127" y="196"/>
                  </a:lnTo>
                  <a:lnTo>
                    <a:pt x="2136" y="208"/>
                  </a:lnTo>
                  <a:lnTo>
                    <a:pt x="2144" y="221"/>
                  </a:lnTo>
                  <a:lnTo>
                    <a:pt x="2150" y="233"/>
                  </a:lnTo>
                  <a:lnTo>
                    <a:pt x="2154" y="244"/>
                  </a:lnTo>
                  <a:lnTo>
                    <a:pt x="2157" y="258"/>
                  </a:lnTo>
                  <a:lnTo>
                    <a:pt x="2157" y="271"/>
                  </a:lnTo>
                  <a:lnTo>
                    <a:pt x="2157" y="287"/>
                  </a:lnTo>
                  <a:lnTo>
                    <a:pt x="2156" y="302"/>
                  </a:lnTo>
                  <a:lnTo>
                    <a:pt x="2152" y="317"/>
                  </a:lnTo>
                  <a:lnTo>
                    <a:pt x="2148" y="334"/>
                  </a:lnTo>
                  <a:lnTo>
                    <a:pt x="2142" y="354"/>
                  </a:lnTo>
                  <a:lnTo>
                    <a:pt x="2136" y="373"/>
                  </a:lnTo>
                  <a:lnTo>
                    <a:pt x="2129" y="392"/>
                  </a:lnTo>
                  <a:lnTo>
                    <a:pt x="2121" y="413"/>
                  </a:lnTo>
                  <a:lnTo>
                    <a:pt x="2113" y="430"/>
                  </a:lnTo>
                  <a:lnTo>
                    <a:pt x="2108" y="452"/>
                  </a:lnTo>
                  <a:lnTo>
                    <a:pt x="2102" y="473"/>
                  </a:lnTo>
                  <a:lnTo>
                    <a:pt x="2096" y="496"/>
                  </a:lnTo>
                  <a:lnTo>
                    <a:pt x="2090" y="521"/>
                  </a:lnTo>
                  <a:lnTo>
                    <a:pt x="2086" y="548"/>
                  </a:lnTo>
                  <a:lnTo>
                    <a:pt x="2081" y="576"/>
                  </a:lnTo>
                  <a:lnTo>
                    <a:pt x="2077" y="607"/>
                  </a:lnTo>
                  <a:lnTo>
                    <a:pt x="2073" y="640"/>
                  </a:lnTo>
                  <a:lnTo>
                    <a:pt x="2071" y="674"/>
                  </a:lnTo>
                  <a:lnTo>
                    <a:pt x="2067" y="709"/>
                  </a:lnTo>
                  <a:lnTo>
                    <a:pt x="2065" y="747"/>
                  </a:lnTo>
                  <a:lnTo>
                    <a:pt x="2063" y="788"/>
                  </a:lnTo>
                  <a:lnTo>
                    <a:pt x="2061" y="828"/>
                  </a:lnTo>
                  <a:lnTo>
                    <a:pt x="2061" y="872"/>
                  </a:lnTo>
                  <a:lnTo>
                    <a:pt x="2061" y="916"/>
                  </a:lnTo>
                  <a:lnTo>
                    <a:pt x="2060" y="1012"/>
                  </a:lnTo>
                  <a:lnTo>
                    <a:pt x="2058" y="1106"/>
                  </a:lnTo>
                  <a:lnTo>
                    <a:pt x="2054" y="1198"/>
                  </a:lnTo>
                  <a:lnTo>
                    <a:pt x="2048" y="1289"/>
                  </a:lnTo>
                  <a:lnTo>
                    <a:pt x="2040" y="1379"/>
                  </a:lnTo>
                  <a:lnTo>
                    <a:pt x="2033" y="1469"/>
                  </a:lnTo>
                  <a:lnTo>
                    <a:pt x="2021" y="1555"/>
                  </a:lnTo>
                  <a:lnTo>
                    <a:pt x="2010" y="1642"/>
                  </a:lnTo>
                  <a:lnTo>
                    <a:pt x="1996" y="1728"/>
                  </a:lnTo>
                  <a:lnTo>
                    <a:pt x="1981" y="1811"/>
                  </a:lnTo>
                  <a:lnTo>
                    <a:pt x="1965" y="1895"/>
                  </a:lnTo>
                  <a:lnTo>
                    <a:pt x="1946" y="1976"/>
                  </a:lnTo>
                  <a:lnTo>
                    <a:pt x="1927" y="2056"/>
                  </a:lnTo>
                  <a:lnTo>
                    <a:pt x="1906" y="2135"/>
                  </a:lnTo>
                  <a:lnTo>
                    <a:pt x="1885" y="2214"/>
                  </a:lnTo>
                  <a:lnTo>
                    <a:pt x="1860" y="2291"/>
                  </a:lnTo>
                  <a:lnTo>
                    <a:pt x="1839" y="2365"/>
                  </a:lnTo>
                  <a:lnTo>
                    <a:pt x="1816" y="2436"/>
                  </a:lnTo>
                  <a:lnTo>
                    <a:pt x="1791" y="2509"/>
                  </a:lnTo>
                  <a:lnTo>
                    <a:pt x="1766" y="2580"/>
                  </a:lnTo>
                  <a:lnTo>
                    <a:pt x="1739" y="2650"/>
                  </a:lnTo>
                  <a:lnTo>
                    <a:pt x="1710" y="2719"/>
                  </a:lnTo>
                  <a:lnTo>
                    <a:pt x="1679" y="2788"/>
                  </a:lnTo>
                  <a:lnTo>
                    <a:pt x="1647" y="2855"/>
                  </a:lnTo>
                  <a:lnTo>
                    <a:pt x="1614" y="2922"/>
                  </a:lnTo>
                  <a:lnTo>
                    <a:pt x="1580" y="2989"/>
                  </a:lnTo>
                  <a:lnTo>
                    <a:pt x="1545" y="3055"/>
                  </a:lnTo>
                  <a:lnTo>
                    <a:pt x="1507" y="3118"/>
                  </a:lnTo>
                  <a:lnTo>
                    <a:pt x="1468" y="3181"/>
                  </a:lnTo>
                  <a:lnTo>
                    <a:pt x="1430" y="3245"/>
                  </a:lnTo>
                  <a:lnTo>
                    <a:pt x="1388" y="3308"/>
                  </a:lnTo>
                  <a:lnTo>
                    <a:pt x="1347" y="3369"/>
                  </a:lnTo>
                  <a:lnTo>
                    <a:pt x="1305" y="3423"/>
                  </a:lnTo>
                  <a:lnTo>
                    <a:pt x="1265" y="3477"/>
                  </a:lnTo>
                  <a:lnTo>
                    <a:pt x="1223" y="3531"/>
                  </a:lnTo>
                  <a:lnTo>
                    <a:pt x="1178" y="3581"/>
                  </a:lnTo>
                  <a:lnTo>
                    <a:pt x="1134" y="3630"/>
                  </a:lnTo>
                  <a:lnTo>
                    <a:pt x="1088" y="3678"/>
                  </a:lnTo>
                  <a:lnTo>
                    <a:pt x="1040" y="3725"/>
                  </a:lnTo>
                  <a:lnTo>
                    <a:pt x="994" y="3771"/>
                  </a:lnTo>
                  <a:lnTo>
                    <a:pt x="944" y="3815"/>
                  </a:lnTo>
                  <a:lnTo>
                    <a:pt x="894" y="3857"/>
                  </a:lnTo>
                  <a:lnTo>
                    <a:pt x="842" y="3899"/>
                  </a:lnTo>
                  <a:lnTo>
                    <a:pt x="791" y="3940"/>
                  </a:lnTo>
                  <a:lnTo>
                    <a:pt x="739" y="3980"/>
                  </a:lnTo>
                  <a:lnTo>
                    <a:pt x="683" y="4018"/>
                  </a:lnTo>
                  <a:lnTo>
                    <a:pt x="629" y="4055"/>
                  </a:lnTo>
                  <a:lnTo>
                    <a:pt x="572" y="4091"/>
                  </a:lnTo>
                  <a:lnTo>
                    <a:pt x="547" y="4105"/>
                  </a:lnTo>
                  <a:lnTo>
                    <a:pt x="524" y="4118"/>
                  </a:lnTo>
                  <a:lnTo>
                    <a:pt x="499" y="4132"/>
                  </a:lnTo>
                  <a:lnTo>
                    <a:pt x="476" y="4143"/>
                  </a:lnTo>
                  <a:lnTo>
                    <a:pt x="455" y="4156"/>
                  </a:lnTo>
                  <a:lnTo>
                    <a:pt x="432" y="4168"/>
                  </a:lnTo>
                  <a:lnTo>
                    <a:pt x="411" y="4178"/>
                  </a:lnTo>
                  <a:lnTo>
                    <a:pt x="389" y="4189"/>
                  </a:lnTo>
                  <a:lnTo>
                    <a:pt x="370" y="4199"/>
                  </a:lnTo>
                  <a:lnTo>
                    <a:pt x="349" y="4208"/>
                  </a:lnTo>
                  <a:lnTo>
                    <a:pt x="330" y="4218"/>
                  </a:lnTo>
                  <a:lnTo>
                    <a:pt x="313" y="4228"/>
                  </a:lnTo>
                  <a:lnTo>
                    <a:pt x="293" y="4235"/>
                  </a:lnTo>
                  <a:lnTo>
                    <a:pt x="276" y="4243"/>
                  </a:lnTo>
                  <a:lnTo>
                    <a:pt x="259" y="4251"/>
                  </a:lnTo>
                  <a:lnTo>
                    <a:pt x="244" y="4258"/>
                  </a:lnTo>
                  <a:lnTo>
                    <a:pt x="228" y="4264"/>
                  </a:lnTo>
                  <a:lnTo>
                    <a:pt x="213" y="4270"/>
                  </a:lnTo>
                  <a:lnTo>
                    <a:pt x="197" y="4275"/>
                  </a:lnTo>
                  <a:lnTo>
                    <a:pt x="184" y="4281"/>
                  </a:lnTo>
                  <a:lnTo>
                    <a:pt x="171" y="4285"/>
                  </a:lnTo>
                  <a:lnTo>
                    <a:pt x="157" y="4291"/>
                  </a:lnTo>
                  <a:lnTo>
                    <a:pt x="146" y="4295"/>
                  </a:lnTo>
                  <a:lnTo>
                    <a:pt x="132" y="4297"/>
                  </a:lnTo>
                  <a:lnTo>
                    <a:pt x="123" y="4300"/>
                  </a:lnTo>
                  <a:lnTo>
                    <a:pt x="111" y="4302"/>
                  </a:lnTo>
                  <a:lnTo>
                    <a:pt x="101" y="4306"/>
                  </a:lnTo>
                  <a:lnTo>
                    <a:pt x="92" y="4308"/>
                  </a:lnTo>
                  <a:lnTo>
                    <a:pt x="82" y="4308"/>
                  </a:lnTo>
                  <a:lnTo>
                    <a:pt x="75" y="4310"/>
                  </a:lnTo>
                  <a:lnTo>
                    <a:pt x="67" y="4310"/>
                  </a:lnTo>
                  <a:lnTo>
                    <a:pt x="59" y="4310"/>
                  </a:lnTo>
                  <a:lnTo>
                    <a:pt x="46" y="4310"/>
                  </a:lnTo>
                  <a:lnTo>
                    <a:pt x="34" y="4308"/>
                  </a:lnTo>
                  <a:lnTo>
                    <a:pt x="23" y="4306"/>
                  </a:lnTo>
                  <a:lnTo>
                    <a:pt x="15" y="4302"/>
                  </a:lnTo>
                  <a:lnTo>
                    <a:pt x="7" y="4297"/>
                  </a:lnTo>
                  <a:lnTo>
                    <a:pt x="6" y="4295"/>
                  </a:lnTo>
                  <a:lnTo>
                    <a:pt x="4" y="4291"/>
                  </a:lnTo>
                  <a:lnTo>
                    <a:pt x="2" y="4289"/>
                  </a:lnTo>
                  <a:lnTo>
                    <a:pt x="0" y="4285"/>
                  </a:lnTo>
                  <a:lnTo>
                    <a:pt x="0" y="4281"/>
                  </a:lnTo>
                  <a:lnTo>
                    <a:pt x="0" y="4279"/>
                  </a:lnTo>
                  <a:lnTo>
                    <a:pt x="0" y="4275"/>
                  </a:lnTo>
                  <a:lnTo>
                    <a:pt x="0" y="4274"/>
                  </a:lnTo>
                  <a:lnTo>
                    <a:pt x="2" y="4270"/>
                  </a:lnTo>
                  <a:lnTo>
                    <a:pt x="6" y="4266"/>
                  </a:lnTo>
                  <a:lnTo>
                    <a:pt x="7" y="4260"/>
                  </a:lnTo>
                  <a:lnTo>
                    <a:pt x="11" y="4256"/>
                  </a:lnTo>
                  <a:lnTo>
                    <a:pt x="17" y="4251"/>
                  </a:lnTo>
                  <a:lnTo>
                    <a:pt x="21" y="4245"/>
                  </a:lnTo>
                  <a:lnTo>
                    <a:pt x="27" y="4239"/>
                  </a:lnTo>
                  <a:lnTo>
                    <a:pt x="34" y="4231"/>
                  </a:lnTo>
                  <a:lnTo>
                    <a:pt x="42" y="4224"/>
                  </a:lnTo>
                  <a:lnTo>
                    <a:pt x="50" y="4216"/>
                  </a:lnTo>
                  <a:lnTo>
                    <a:pt x="59" y="4208"/>
                  </a:lnTo>
                  <a:lnTo>
                    <a:pt x="67" y="4201"/>
                  </a:lnTo>
                  <a:lnTo>
                    <a:pt x="78" y="4191"/>
                  </a:lnTo>
                  <a:lnTo>
                    <a:pt x="88" y="4181"/>
                  </a:lnTo>
                  <a:lnTo>
                    <a:pt x="155" y="4126"/>
                  </a:lnTo>
                  <a:lnTo>
                    <a:pt x="221" y="4068"/>
                  </a:lnTo>
                  <a:lnTo>
                    <a:pt x="286" y="4013"/>
                  </a:lnTo>
                  <a:lnTo>
                    <a:pt x="347" y="3955"/>
                  </a:lnTo>
                  <a:lnTo>
                    <a:pt x="407" y="3897"/>
                  </a:lnTo>
                  <a:lnTo>
                    <a:pt x="466" y="3842"/>
                  </a:lnTo>
                  <a:lnTo>
                    <a:pt x="524" y="3784"/>
                  </a:lnTo>
                  <a:lnTo>
                    <a:pt x="579" y="3726"/>
                  </a:lnTo>
                  <a:lnTo>
                    <a:pt x="631" y="3669"/>
                  </a:lnTo>
                  <a:lnTo>
                    <a:pt x="683" y="3609"/>
                  </a:lnTo>
                  <a:lnTo>
                    <a:pt x="708" y="3581"/>
                  </a:lnTo>
                  <a:lnTo>
                    <a:pt x="733" y="3552"/>
                  </a:lnTo>
                  <a:lnTo>
                    <a:pt x="758" y="3521"/>
                  </a:lnTo>
                  <a:lnTo>
                    <a:pt x="781" y="3492"/>
                  </a:lnTo>
                  <a:lnTo>
                    <a:pt x="804" y="3463"/>
                  </a:lnTo>
                  <a:lnTo>
                    <a:pt x="827" y="3433"/>
                  </a:lnTo>
                  <a:lnTo>
                    <a:pt x="848" y="3404"/>
                  </a:lnTo>
                  <a:lnTo>
                    <a:pt x="871" y="3373"/>
                  </a:lnTo>
                  <a:lnTo>
                    <a:pt x="892" y="3343"/>
                  </a:lnTo>
                  <a:lnTo>
                    <a:pt x="912" y="3314"/>
                  </a:lnTo>
                  <a:lnTo>
                    <a:pt x="933" y="3283"/>
                  </a:lnTo>
                  <a:lnTo>
                    <a:pt x="952" y="3252"/>
                  </a:lnTo>
                  <a:lnTo>
                    <a:pt x="996" y="3185"/>
                  </a:lnTo>
                  <a:lnTo>
                    <a:pt x="1040" y="3118"/>
                  </a:lnTo>
                  <a:lnTo>
                    <a:pt x="1081" y="3049"/>
                  </a:lnTo>
                  <a:lnTo>
                    <a:pt x="1119" y="2980"/>
                  </a:lnTo>
                  <a:lnTo>
                    <a:pt x="1157" y="2909"/>
                  </a:lnTo>
                  <a:lnTo>
                    <a:pt x="1194" y="2838"/>
                  </a:lnTo>
                  <a:lnTo>
                    <a:pt x="1226" y="2767"/>
                  </a:lnTo>
                  <a:lnTo>
                    <a:pt x="1259" y="2696"/>
                  </a:lnTo>
                  <a:lnTo>
                    <a:pt x="1290" y="2623"/>
                  </a:lnTo>
                  <a:lnTo>
                    <a:pt x="1319" y="2548"/>
                  </a:lnTo>
                  <a:lnTo>
                    <a:pt x="1345" y="2475"/>
                  </a:lnTo>
                  <a:lnTo>
                    <a:pt x="1370" y="2400"/>
                  </a:lnTo>
                  <a:lnTo>
                    <a:pt x="1393" y="2323"/>
                  </a:lnTo>
                  <a:lnTo>
                    <a:pt x="1415" y="2246"/>
                  </a:lnTo>
                  <a:lnTo>
                    <a:pt x="1434" y="2170"/>
                  </a:lnTo>
                  <a:lnTo>
                    <a:pt x="1451" y="2091"/>
                  </a:lnTo>
                  <a:lnTo>
                    <a:pt x="1468" y="2018"/>
                  </a:lnTo>
                  <a:lnTo>
                    <a:pt x="1484" y="1945"/>
                  </a:lnTo>
                  <a:lnTo>
                    <a:pt x="1499" y="1872"/>
                  </a:lnTo>
                  <a:lnTo>
                    <a:pt x="1512" y="1799"/>
                  </a:lnTo>
                  <a:lnTo>
                    <a:pt x="1526" y="1726"/>
                  </a:lnTo>
                  <a:lnTo>
                    <a:pt x="1537" y="1653"/>
                  </a:lnTo>
                  <a:lnTo>
                    <a:pt x="1547" y="1580"/>
                  </a:lnTo>
                  <a:lnTo>
                    <a:pt x="1557" y="1505"/>
                  </a:lnTo>
                  <a:lnTo>
                    <a:pt x="1566" y="1433"/>
                  </a:lnTo>
                  <a:lnTo>
                    <a:pt x="1572" y="1360"/>
                  </a:lnTo>
                  <a:lnTo>
                    <a:pt x="1578" y="1285"/>
                  </a:lnTo>
                  <a:lnTo>
                    <a:pt x="1583" y="1212"/>
                  </a:lnTo>
                  <a:lnTo>
                    <a:pt x="1587" y="1139"/>
                  </a:lnTo>
                  <a:lnTo>
                    <a:pt x="1589" y="1064"/>
                  </a:lnTo>
                  <a:lnTo>
                    <a:pt x="1591" y="991"/>
                  </a:lnTo>
                  <a:lnTo>
                    <a:pt x="1593" y="916"/>
                  </a:lnTo>
                  <a:lnTo>
                    <a:pt x="1591" y="891"/>
                  </a:lnTo>
                  <a:lnTo>
                    <a:pt x="1591" y="866"/>
                  </a:lnTo>
                  <a:lnTo>
                    <a:pt x="1591" y="841"/>
                  </a:lnTo>
                  <a:lnTo>
                    <a:pt x="1591" y="816"/>
                  </a:lnTo>
                  <a:lnTo>
                    <a:pt x="1589" y="793"/>
                  </a:lnTo>
                  <a:lnTo>
                    <a:pt x="1589" y="770"/>
                  </a:lnTo>
                  <a:lnTo>
                    <a:pt x="1587" y="747"/>
                  </a:lnTo>
                  <a:lnTo>
                    <a:pt x="1587" y="724"/>
                  </a:lnTo>
                  <a:lnTo>
                    <a:pt x="1585" y="703"/>
                  </a:lnTo>
                  <a:lnTo>
                    <a:pt x="1583" y="682"/>
                  </a:lnTo>
                  <a:lnTo>
                    <a:pt x="1582" y="661"/>
                  </a:lnTo>
                  <a:lnTo>
                    <a:pt x="1580" y="640"/>
                  </a:lnTo>
                  <a:lnTo>
                    <a:pt x="1578" y="621"/>
                  </a:lnTo>
                  <a:lnTo>
                    <a:pt x="1574" y="601"/>
                  </a:lnTo>
                  <a:lnTo>
                    <a:pt x="1572" y="582"/>
                  </a:lnTo>
                  <a:lnTo>
                    <a:pt x="1570" y="563"/>
                  </a:lnTo>
                  <a:lnTo>
                    <a:pt x="1566" y="546"/>
                  </a:lnTo>
                  <a:lnTo>
                    <a:pt x="1564" y="528"/>
                  </a:lnTo>
                  <a:lnTo>
                    <a:pt x="1560" y="511"/>
                  </a:lnTo>
                  <a:lnTo>
                    <a:pt x="1557" y="496"/>
                  </a:lnTo>
                  <a:lnTo>
                    <a:pt x="1553" y="478"/>
                  </a:lnTo>
                  <a:lnTo>
                    <a:pt x="1549" y="463"/>
                  </a:lnTo>
                  <a:lnTo>
                    <a:pt x="1545" y="448"/>
                  </a:lnTo>
                  <a:lnTo>
                    <a:pt x="1541" y="434"/>
                  </a:lnTo>
                  <a:lnTo>
                    <a:pt x="1537" y="421"/>
                  </a:lnTo>
                  <a:lnTo>
                    <a:pt x="1534" y="407"/>
                  </a:lnTo>
                  <a:lnTo>
                    <a:pt x="1528" y="394"/>
                  </a:lnTo>
                  <a:lnTo>
                    <a:pt x="1524" y="381"/>
                  </a:lnTo>
                  <a:lnTo>
                    <a:pt x="1518" y="369"/>
                  </a:lnTo>
                  <a:lnTo>
                    <a:pt x="1514" y="358"/>
                  </a:lnTo>
                  <a:lnTo>
                    <a:pt x="1509" y="346"/>
                  </a:lnTo>
                  <a:lnTo>
                    <a:pt x="1503" y="336"/>
                  </a:lnTo>
                  <a:lnTo>
                    <a:pt x="1491" y="321"/>
                  </a:lnTo>
                  <a:lnTo>
                    <a:pt x="1482" y="306"/>
                  </a:lnTo>
                  <a:lnTo>
                    <a:pt x="1472" y="290"/>
                  </a:lnTo>
                  <a:lnTo>
                    <a:pt x="1464" y="275"/>
                  </a:lnTo>
                  <a:lnTo>
                    <a:pt x="1457" y="260"/>
                  </a:lnTo>
                  <a:lnTo>
                    <a:pt x="1449" y="246"/>
                  </a:lnTo>
                  <a:lnTo>
                    <a:pt x="1441" y="233"/>
                  </a:lnTo>
                  <a:lnTo>
                    <a:pt x="1436" y="217"/>
                  </a:lnTo>
                  <a:lnTo>
                    <a:pt x="1432" y="204"/>
                  </a:lnTo>
                  <a:lnTo>
                    <a:pt x="1426" y="191"/>
                  </a:lnTo>
                  <a:lnTo>
                    <a:pt x="1422" y="177"/>
                  </a:lnTo>
                  <a:lnTo>
                    <a:pt x="1418" y="164"/>
                  </a:lnTo>
                  <a:lnTo>
                    <a:pt x="1416" y="150"/>
                  </a:lnTo>
                  <a:lnTo>
                    <a:pt x="1415" y="137"/>
                  </a:lnTo>
                  <a:lnTo>
                    <a:pt x="1415" y="123"/>
                  </a:lnTo>
                  <a:lnTo>
                    <a:pt x="1415" y="110"/>
                  </a:lnTo>
                  <a:lnTo>
                    <a:pt x="1415" y="96"/>
                  </a:lnTo>
                  <a:lnTo>
                    <a:pt x="1415" y="85"/>
                  </a:lnTo>
                  <a:lnTo>
                    <a:pt x="1418" y="73"/>
                  </a:lnTo>
                  <a:lnTo>
                    <a:pt x="1420" y="62"/>
                  </a:lnTo>
                  <a:lnTo>
                    <a:pt x="1424" y="52"/>
                  </a:lnTo>
                  <a:lnTo>
                    <a:pt x="1430" y="45"/>
                  </a:lnTo>
                  <a:lnTo>
                    <a:pt x="1436" y="35"/>
                  </a:lnTo>
                  <a:lnTo>
                    <a:pt x="1441" y="29"/>
                  </a:lnTo>
                  <a:lnTo>
                    <a:pt x="1449" y="22"/>
                  </a:lnTo>
                  <a:lnTo>
                    <a:pt x="1457" y="16"/>
                  </a:lnTo>
                  <a:lnTo>
                    <a:pt x="1466" y="12"/>
                  </a:lnTo>
                  <a:lnTo>
                    <a:pt x="1476" y="8"/>
                  </a:lnTo>
                  <a:lnTo>
                    <a:pt x="1487" y="4"/>
                  </a:lnTo>
                  <a:lnTo>
                    <a:pt x="1499" y="2"/>
                  </a:lnTo>
                  <a:lnTo>
                    <a:pt x="1511" y="0"/>
                  </a:lnTo>
                  <a:lnTo>
                    <a:pt x="152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pic>
        <p:nvPicPr>
          <p:cNvPr id="45059" name="Picture 3" descr="C:\Users\Meishing\Dropbox\meizhouhuayu\pics\38.26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8600" y="3424085"/>
            <a:ext cx="4619625" cy="990600"/>
          </a:xfrm>
          <a:prstGeom prst="rect">
            <a:avLst/>
          </a:prstGeom>
          <a:noFill/>
        </p:spPr>
      </p:pic>
      <p:pic>
        <p:nvPicPr>
          <p:cNvPr id="45061" name="Picture 5" descr="http://farm2.staticflickr.com/1027/581217516_bcf70d772a_b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lum bright="-10000" contrast="20000"/>
          </a:blip>
          <a:srcRect r="21429"/>
          <a:stretch>
            <a:fillRect/>
          </a:stretch>
        </p:blipFill>
        <p:spPr bwMode="auto">
          <a:xfrm>
            <a:off x="5562600" y="3276600"/>
            <a:ext cx="1676400" cy="1601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5791199" y="3352801"/>
            <a:ext cx="905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戶</a:t>
            </a:r>
            <a:endParaRPr lang="en-US" sz="6000" b="1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4038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形声字：戽</a:t>
            </a:r>
            <a:r>
              <a:rPr lang="en-US" altLang="zh-CN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沪</a:t>
            </a:r>
            <a:r>
              <a:rPr lang="en-US" altLang="zh-CN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沪</a:t>
            </a:r>
            <a:r>
              <a:rPr lang="en-US" altLang="zh-CN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扈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026" name="Picture 2" descr="C:\Users\Meishing\Dropbox\meizhouhuayu\pics\戶-.png"/>
          <p:cNvPicPr>
            <a:picLocks noChangeAspect="1" noChangeArrowheads="1"/>
          </p:cNvPicPr>
          <p:nvPr/>
        </p:nvPicPr>
        <p:blipFill>
          <a:blip r:embed="rId10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04850" y="4722798"/>
            <a:ext cx="3924300" cy="28575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867400" y="5029200"/>
            <a:ext cx="1143000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戶口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32700" y="4953000"/>
            <a:ext cx="1282700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戶外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32700" y="5943600"/>
            <a:ext cx="1282700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开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戶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44308" y="5943600"/>
            <a:ext cx="1166091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过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戶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10400" y="45720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287729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9" grpId="0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28599" y="1066800"/>
            <a:ext cx="1495203" cy="1371600"/>
            <a:chOff x="228599" y="1066800"/>
            <a:chExt cx="1495203" cy="1371600"/>
          </a:xfrm>
        </p:grpSpPr>
        <p:pic>
          <p:nvPicPr>
            <p:cNvPr id="8" name="Picture 2" descr="C:\Users\Meishing\Dropbox\meizhouhuayu\pics\38.12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 l="58333" r="29167"/>
            <a:stretch>
              <a:fillRect/>
            </a:stretch>
          </p:blipFill>
          <p:spPr bwMode="auto">
            <a:xfrm>
              <a:off x="228599" y="1066800"/>
              <a:ext cx="1495203" cy="1371600"/>
            </a:xfrm>
            <a:prstGeom prst="rect">
              <a:avLst/>
            </a:prstGeom>
            <a:noFill/>
          </p:spPr>
        </p:pic>
        <p:sp>
          <p:nvSpPr>
            <p:cNvPr id="26" name="Rectangle 25"/>
            <p:cNvSpPr/>
            <p:nvPr/>
          </p:nvSpPr>
          <p:spPr>
            <a:xfrm>
              <a:off x="1143000" y="1600200"/>
              <a:ext cx="2286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reeform 24"/>
          <p:cNvSpPr>
            <a:spLocks/>
          </p:cNvSpPr>
          <p:nvPr/>
        </p:nvSpPr>
        <p:spPr bwMode="auto">
          <a:xfrm>
            <a:off x="2362200" y="1219200"/>
            <a:ext cx="1051010" cy="1093277"/>
          </a:xfrm>
          <a:custGeom>
            <a:avLst/>
            <a:gdLst>
              <a:gd name="T0" fmla="*/ 1521543710 w 2966"/>
              <a:gd name="T1" fmla="*/ 3776096 h 3508"/>
              <a:gd name="T2" fmla="*/ 1580766953 w 2966"/>
              <a:gd name="T3" fmla="*/ 19508768 h 3508"/>
              <a:gd name="T4" fmla="*/ 1646921217 w 2966"/>
              <a:gd name="T5" fmla="*/ 47198810 h 3508"/>
              <a:gd name="T6" fmla="*/ 1718746425 w 2966"/>
              <a:gd name="T7" fmla="*/ 86217140 h 3508"/>
              <a:gd name="T8" fmla="*/ 1781119267 w 2966"/>
              <a:gd name="T9" fmla="*/ 127122737 h 3508"/>
              <a:gd name="T10" fmla="*/ 1825851817 w 2966"/>
              <a:gd name="T11" fmla="*/ 168028308 h 3508"/>
              <a:gd name="T12" fmla="*/ 1854834789 w 2966"/>
              <a:gd name="T13" fmla="*/ 210192892 h 3508"/>
              <a:gd name="T14" fmla="*/ 1868695244 w 2966"/>
              <a:gd name="T15" fmla="*/ 256133520 h 3508"/>
              <a:gd name="T16" fmla="*/ 1864915409 w 2966"/>
              <a:gd name="T17" fmla="*/ 296410007 h 3508"/>
              <a:gd name="T18" fmla="*/ 1849164242 w 2966"/>
              <a:gd name="T19" fmla="*/ 334798447 h 3508"/>
              <a:gd name="T20" fmla="*/ 1795609959 w 2966"/>
              <a:gd name="T21" fmla="*/ 410946243 h 3508"/>
              <a:gd name="T22" fmla="*/ 1740166551 w 2966"/>
              <a:gd name="T23" fmla="*/ 490870231 h 3508"/>
              <a:gd name="T24" fmla="*/ 1692914639 w 2966"/>
              <a:gd name="T25" fmla="*/ 559465838 h 3508"/>
              <a:gd name="T26" fmla="*/ 1655742156 w 2966"/>
              <a:gd name="T27" fmla="*/ 616104871 h 3508"/>
              <a:gd name="T28" fmla="*/ 1561235951 w 2966"/>
              <a:gd name="T29" fmla="*/ 811823958 h 3508"/>
              <a:gd name="T30" fmla="*/ 1435228207 w 2966"/>
              <a:gd name="T31" fmla="*/ 1039008580 h 3508"/>
              <a:gd name="T32" fmla="*/ 1301030555 w 2966"/>
              <a:gd name="T33" fmla="*/ 1244796194 h 3508"/>
              <a:gd name="T34" fmla="*/ 1159901087 w 2966"/>
              <a:gd name="T35" fmla="*/ 1430445961 h 3508"/>
              <a:gd name="T36" fmla="*/ 1057204974 w 2966"/>
              <a:gd name="T37" fmla="*/ 1552534385 h 3508"/>
              <a:gd name="T38" fmla="*/ 965219718 w 2966"/>
              <a:gd name="T39" fmla="*/ 1651337159 h 3508"/>
              <a:gd name="T40" fmla="*/ 869453832 w 2966"/>
              <a:gd name="T41" fmla="*/ 1741959056 h 3508"/>
              <a:gd name="T42" fmla="*/ 770537356 w 2966"/>
              <a:gd name="T43" fmla="*/ 1825659833 h 3508"/>
              <a:gd name="T44" fmla="*/ 668471480 w 2966"/>
              <a:gd name="T45" fmla="*/ 1901806835 h 3508"/>
              <a:gd name="T46" fmla="*/ 563254418 w 2966"/>
              <a:gd name="T47" fmla="*/ 1969143480 h 3508"/>
              <a:gd name="T48" fmla="*/ 455517995 w 2966"/>
              <a:gd name="T49" fmla="*/ 2030817569 h 3508"/>
              <a:gd name="T50" fmla="*/ 345891556 w 2966"/>
              <a:gd name="T51" fmla="*/ 2085567762 h 3508"/>
              <a:gd name="T52" fmla="*/ 240674494 w 2966"/>
              <a:gd name="T53" fmla="*/ 2134655400 h 3508"/>
              <a:gd name="T54" fmla="*/ 153729498 w 2966"/>
              <a:gd name="T55" fmla="*/ 2147483647 h 3508"/>
              <a:gd name="T56" fmla="*/ 93245756 w 2966"/>
              <a:gd name="T57" fmla="*/ 2147483647 h 3508"/>
              <a:gd name="T58" fmla="*/ 64893815 w 2966"/>
              <a:gd name="T59" fmla="*/ 2147483647 h 3508"/>
              <a:gd name="T60" fmla="*/ 42212408 w 2966"/>
              <a:gd name="T61" fmla="*/ 2147483647 h 3508"/>
              <a:gd name="T62" fmla="*/ 20161245 w 2966"/>
              <a:gd name="T63" fmla="*/ 2147483647 h 3508"/>
              <a:gd name="T64" fmla="*/ 3779837 w 2966"/>
              <a:gd name="T65" fmla="*/ 2147483647 h 3508"/>
              <a:gd name="T66" fmla="*/ 59223268 w 2966"/>
              <a:gd name="T67" fmla="*/ 2137173325 h 3508"/>
              <a:gd name="T68" fmla="*/ 287927993 w 2966"/>
              <a:gd name="T69" fmla="*/ 1959704831 h 3508"/>
              <a:gd name="T70" fmla="*/ 499621103 w 2966"/>
              <a:gd name="T71" fmla="*/ 1778460242 h 3508"/>
              <a:gd name="T72" fmla="*/ 693042792 w 2966"/>
              <a:gd name="T73" fmla="*/ 1592180994 h 3508"/>
              <a:gd name="T74" fmla="*/ 858742976 w 2966"/>
              <a:gd name="T75" fmla="*/ 1410308114 h 3508"/>
              <a:gd name="T76" fmla="*/ 985380957 w 2966"/>
              <a:gd name="T77" fmla="*/ 1249201373 h 3508"/>
              <a:gd name="T78" fmla="*/ 1107608072 w 2966"/>
              <a:gd name="T79" fmla="*/ 1070474710 h 3508"/>
              <a:gd name="T80" fmla="*/ 1224795671 w 2966"/>
              <a:gd name="T81" fmla="*/ 873497453 h 3508"/>
              <a:gd name="T82" fmla="*/ 1325601866 w 2966"/>
              <a:gd name="T83" fmla="*/ 679037130 h 3508"/>
              <a:gd name="T84" fmla="*/ 1381045274 w 2966"/>
              <a:gd name="T85" fmla="*/ 544991339 h 3508"/>
              <a:gd name="T86" fmla="*/ 1420737515 w 2966"/>
              <a:gd name="T87" fmla="*/ 414722337 h 3508"/>
              <a:gd name="T88" fmla="*/ 1442788672 w 2966"/>
              <a:gd name="T89" fmla="*/ 290116781 h 3508"/>
              <a:gd name="T90" fmla="*/ 1430818134 w 2966"/>
              <a:gd name="T91" fmla="*/ 136562972 h 3508"/>
              <a:gd name="T92" fmla="*/ 1417587123 w 2966"/>
              <a:gd name="T93" fmla="*/ 48457772 h 3508"/>
              <a:gd name="T94" fmla="*/ 1427038299 w 2966"/>
              <a:gd name="T95" fmla="*/ 24543825 h 3508"/>
              <a:gd name="T96" fmla="*/ 1445308827 w 2966"/>
              <a:gd name="T97" fmla="*/ 7552191 h 3508"/>
              <a:gd name="T98" fmla="*/ 1471770850 w 2966"/>
              <a:gd name="T99" fmla="*/ 1258963 h 350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966"/>
              <a:gd name="T151" fmla="*/ 0 h 3508"/>
              <a:gd name="T152" fmla="*/ 2966 w 2966"/>
              <a:gd name="T153" fmla="*/ 3508 h 350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966" h="3508">
                <a:moveTo>
                  <a:pt x="2349" y="0"/>
                </a:moveTo>
                <a:lnTo>
                  <a:pt x="2371" y="2"/>
                </a:lnTo>
                <a:lnTo>
                  <a:pt x="2392" y="4"/>
                </a:lnTo>
                <a:lnTo>
                  <a:pt x="2415" y="6"/>
                </a:lnTo>
                <a:lnTo>
                  <a:pt x="2436" y="10"/>
                </a:lnTo>
                <a:lnTo>
                  <a:pt x="2461" y="16"/>
                </a:lnTo>
                <a:lnTo>
                  <a:pt x="2484" y="23"/>
                </a:lnTo>
                <a:lnTo>
                  <a:pt x="2509" y="31"/>
                </a:lnTo>
                <a:lnTo>
                  <a:pt x="2534" y="41"/>
                </a:lnTo>
                <a:lnTo>
                  <a:pt x="2561" y="50"/>
                </a:lnTo>
                <a:lnTo>
                  <a:pt x="2587" y="62"/>
                </a:lnTo>
                <a:lnTo>
                  <a:pt x="2614" y="75"/>
                </a:lnTo>
                <a:lnTo>
                  <a:pt x="2641" y="89"/>
                </a:lnTo>
                <a:lnTo>
                  <a:pt x="2670" y="104"/>
                </a:lnTo>
                <a:lnTo>
                  <a:pt x="2699" y="119"/>
                </a:lnTo>
                <a:lnTo>
                  <a:pt x="2728" y="137"/>
                </a:lnTo>
                <a:lnTo>
                  <a:pt x="2758" y="156"/>
                </a:lnTo>
                <a:lnTo>
                  <a:pt x="2783" y="171"/>
                </a:lnTo>
                <a:lnTo>
                  <a:pt x="2806" y="187"/>
                </a:lnTo>
                <a:lnTo>
                  <a:pt x="2827" y="202"/>
                </a:lnTo>
                <a:lnTo>
                  <a:pt x="2848" y="219"/>
                </a:lnTo>
                <a:lnTo>
                  <a:pt x="2866" y="235"/>
                </a:lnTo>
                <a:lnTo>
                  <a:pt x="2883" y="250"/>
                </a:lnTo>
                <a:lnTo>
                  <a:pt x="2898" y="267"/>
                </a:lnTo>
                <a:lnTo>
                  <a:pt x="2912" y="284"/>
                </a:lnTo>
                <a:lnTo>
                  <a:pt x="2925" y="300"/>
                </a:lnTo>
                <a:lnTo>
                  <a:pt x="2935" y="317"/>
                </a:lnTo>
                <a:lnTo>
                  <a:pt x="2944" y="334"/>
                </a:lnTo>
                <a:lnTo>
                  <a:pt x="2952" y="352"/>
                </a:lnTo>
                <a:lnTo>
                  <a:pt x="2958" y="371"/>
                </a:lnTo>
                <a:lnTo>
                  <a:pt x="2962" y="388"/>
                </a:lnTo>
                <a:lnTo>
                  <a:pt x="2966" y="407"/>
                </a:lnTo>
                <a:lnTo>
                  <a:pt x="2966" y="426"/>
                </a:lnTo>
                <a:lnTo>
                  <a:pt x="2966" y="440"/>
                </a:lnTo>
                <a:lnTo>
                  <a:pt x="2964" y="455"/>
                </a:lnTo>
                <a:lnTo>
                  <a:pt x="2960" y="471"/>
                </a:lnTo>
                <a:lnTo>
                  <a:pt x="2956" y="486"/>
                </a:lnTo>
                <a:lnTo>
                  <a:pt x="2950" y="501"/>
                </a:lnTo>
                <a:lnTo>
                  <a:pt x="2944" y="517"/>
                </a:lnTo>
                <a:lnTo>
                  <a:pt x="2935" y="532"/>
                </a:lnTo>
                <a:lnTo>
                  <a:pt x="2927" y="547"/>
                </a:lnTo>
                <a:lnTo>
                  <a:pt x="2900" y="584"/>
                </a:lnTo>
                <a:lnTo>
                  <a:pt x="2875" y="618"/>
                </a:lnTo>
                <a:lnTo>
                  <a:pt x="2850" y="653"/>
                </a:lnTo>
                <a:lnTo>
                  <a:pt x="2827" y="686"/>
                </a:lnTo>
                <a:lnTo>
                  <a:pt x="2804" y="718"/>
                </a:lnTo>
                <a:lnTo>
                  <a:pt x="2783" y="749"/>
                </a:lnTo>
                <a:lnTo>
                  <a:pt x="2762" y="780"/>
                </a:lnTo>
                <a:lnTo>
                  <a:pt x="2743" y="809"/>
                </a:lnTo>
                <a:lnTo>
                  <a:pt x="2724" y="837"/>
                </a:lnTo>
                <a:lnTo>
                  <a:pt x="2705" y="864"/>
                </a:lnTo>
                <a:lnTo>
                  <a:pt x="2687" y="889"/>
                </a:lnTo>
                <a:lnTo>
                  <a:pt x="2672" y="914"/>
                </a:lnTo>
                <a:lnTo>
                  <a:pt x="2657" y="937"/>
                </a:lnTo>
                <a:lnTo>
                  <a:pt x="2641" y="958"/>
                </a:lnTo>
                <a:lnTo>
                  <a:pt x="2628" y="979"/>
                </a:lnTo>
                <a:lnTo>
                  <a:pt x="2616" y="999"/>
                </a:lnTo>
                <a:lnTo>
                  <a:pt x="2570" y="1098"/>
                </a:lnTo>
                <a:lnTo>
                  <a:pt x="2524" y="1196"/>
                </a:lnTo>
                <a:lnTo>
                  <a:pt x="2478" y="1290"/>
                </a:lnTo>
                <a:lnTo>
                  <a:pt x="2428" y="1384"/>
                </a:lnTo>
                <a:lnTo>
                  <a:pt x="2380" y="1475"/>
                </a:lnTo>
                <a:lnTo>
                  <a:pt x="2330" y="1563"/>
                </a:lnTo>
                <a:lnTo>
                  <a:pt x="2278" y="1651"/>
                </a:lnTo>
                <a:lnTo>
                  <a:pt x="2227" y="1736"/>
                </a:lnTo>
                <a:lnTo>
                  <a:pt x="2173" y="1818"/>
                </a:lnTo>
                <a:lnTo>
                  <a:pt x="2121" y="1899"/>
                </a:lnTo>
                <a:lnTo>
                  <a:pt x="2065" y="1978"/>
                </a:lnTo>
                <a:lnTo>
                  <a:pt x="2012" y="2054"/>
                </a:lnTo>
                <a:lnTo>
                  <a:pt x="1956" y="2129"/>
                </a:lnTo>
                <a:lnTo>
                  <a:pt x="1898" y="2202"/>
                </a:lnTo>
                <a:lnTo>
                  <a:pt x="1841" y="2273"/>
                </a:lnTo>
                <a:lnTo>
                  <a:pt x="1785" y="2340"/>
                </a:lnTo>
                <a:lnTo>
                  <a:pt x="1749" y="2385"/>
                </a:lnTo>
                <a:lnTo>
                  <a:pt x="1714" y="2427"/>
                </a:lnTo>
                <a:lnTo>
                  <a:pt x="1678" y="2467"/>
                </a:lnTo>
                <a:lnTo>
                  <a:pt x="1641" y="2507"/>
                </a:lnTo>
                <a:lnTo>
                  <a:pt x="1605" y="2548"/>
                </a:lnTo>
                <a:lnTo>
                  <a:pt x="1568" y="2586"/>
                </a:lnTo>
                <a:lnTo>
                  <a:pt x="1532" y="2624"/>
                </a:lnTo>
                <a:lnTo>
                  <a:pt x="1493" y="2661"/>
                </a:lnTo>
                <a:lnTo>
                  <a:pt x="1457" y="2699"/>
                </a:lnTo>
                <a:lnTo>
                  <a:pt x="1418" y="2734"/>
                </a:lnTo>
                <a:lnTo>
                  <a:pt x="1380" y="2768"/>
                </a:lnTo>
                <a:lnTo>
                  <a:pt x="1342" y="2803"/>
                </a:lnTo>
                <a:lnTo>
                  <a:pt x="1301" y="2838"/>
                </a:lnTo>
                <a:lnTo>
                  <a:pt x="1263" y="2870"/>
                </a:lnTo>
                <a:lnTo>
                  <a:pt x="1223" y="2901"/>
                </a:lnTo>
                <a:lnTo>
                  <a:pt x="1182" y="2934"/>
                </a:lnTo>
                <a:lnTo>
                  <a:pt x="1142" y="2962"/>
                </a:lnTo>
                <a:lnTo>
                  <a:pt x="1102" y="2993"/>
                </a:lnTo>
                <a:lnTo>
                  <a:pt x="1061" y="3022"/>
                </a:lnTo>
                <a:lnTo>
                  <a:pt x="1019" y="3051"/>
                </a:lnTo>
                <a:lnTo>
                  <a:pt x="979" y="3078"/>
                </a:lnTo>
                <a:lnTo>
                  <a:pt x="937" y="3104"/>
                </a:lnTo>
                <a:lnTo>
                  <a:pt x="894" y="3129"/>
                </a:lnTo>
                <a:lnTo>
                  <a:pt x="852" y="3156"/>
                </a:lnTo>
                <a:lnTo>
                  <a:pt x="810" y="3179"/>
                </a:lnTo>
                <a:lnTo>
                  <a:pt x="768" y="3204"/>
                </a:lnTo>
                <a:lnTo>
                  <a:pt x="723" y="3227"/>
                </a:lnTo>
                <a:lnTo>
                  <a:pt x="681" y="3250"/>
                </a:lnTo>
                <a:lnTo>
                  <a:pt x="637" y="3271"/>
                </a:lnTo>
                <a:lnTo>
                  <a:pt x="593" y="3293"/>
                </a:lnTo>
                <a:lnTo>
                  <a:pt x="549" y="3314"/>
                </a:lnTo>
                <a:lnTo>
                  <a:pt x="505" y="3333"/>
                </a:lnTo>
                <a:lnTo>
                  <a:pt x="462" y="3354"/>
                </a:lnTo>
                <a:lnTo>
                  <a:pt x="422" y="3373"/>
                </a:lnTo>
                <a:lnTo>
                  <a:pt x="382" y="3392"/>
                </a:lnTo>
                <a:lnTo>
                  <a:pt x="345" y="3410"/>
                </a:lnTo>
                <a:lnTo>
                  <a:pt x="309" y="3425"/>
                </a:lnTo>
                <a:lnTo>
                  <a:pt x="276" y="3438"/>
                </a:lnTo>
                <a:lnTo>
                  <a:pt x="244" y="3452"/>
                </a:lnTo>
                <a:lnTo>
                  <a:pt x="215" y="3463"/>
                </a:lnTo>
                <a:lnTo>
                  <a:pt x="186" y="3475"/>
                </a:lnTo>
                <a:lnTo>
                  <a:pt x="161" y="3483"/>
                </a:lnTo>
                <a:lnTo>
                  <a:pt x="148" y="3486"/>
                </a:lnTo>
                <a:lnTo>
                  <a:pt x="136" y="3490"/>
                </a:lnTo>
                <a:lnTo>
                  <a:pt x="125" y="3494"/>
                </a:lnTo>
                <a:lnTo>
                  <a:pt x="113" y="3496"/>
                </a:lnTo>
                <a:lnTo>
                  <a:pt x="103" y="3500"/>
                </a:lnTo>
                <a:lnTo>
                  <a:pt x="94" y="3502"/>
                </a:lnTo>
                <a:lnTo>
                  <a:pt x="84" y="3504"/>
                </a:lnTo>
                <a:lnTo>
                  <a:pt x="75" y="3506"/>
                </a:lnTo>
                <a:lnTo>
                  <a:pt x="67" y="3506"/>
                </a:lnTo>
                <a:lnTo>
                  <a:pt x="59" y="3508"/>
                </a:lnTo>
                <a:lnTo>
                  <a:pt x="52" y="3508"/>
                </a:lnTo>
                <a:lnTo>
                  <a:pt x="44" y="3508"/>
                </a:lnTo>
                <a:lnTo>
                  <a:pt x="32" y="3508"/>
                </a:lnTo>
                <a:lnTo>
                  <a:pt x="23" y="3506"/>
                </a:lnTo>
                <a:lnTo>
                  <a:pt x="15" y="3502"/>
                </a:lnTo>
                <a:lnTo>
                  <a:pt x="9" y="3498"/>
                </a:lnTo>
                <a:lnTo>
                  <a:pt x="6" y="3492"/>
                </a:lnTo>
                <a:lnTo>
                  <a:pt x="2" y="3484"/>
                </a:lnTo>
                <a:lnTo>
                  <a:pt x="0" y="3477"/>
                </a:lnTo>
                <a:lnTo>
                  <a:pt x="0" y="3467"/>
                </a:lnTo>
                <a:lnTo>
                  <a:pt x="94" y="3396"/>
                </a:lnTo>
                <a:lnTo>
                  <a:pt x="186" y="3327"/>
                </a:lnTo>
                <a:lnTo>
                  <a:pt x="278" y="3256"/>
                </a:lnTo>
                <a:lnTo>
                  <a:pt x="368" y="3185"/>
                </a:lnTo>
                <a:lnTo>
                  <a:pt x="457" y="3114"/>
                </a:lnTo>
                <a:lnTo>
                  <a:pt x="543" y="3043"/>
                </a:lnTo>
                <a:lnTo>
                  <a:pt x="627" y="2970"/>
                </a:lnTo>
                <a:lnTo>
                  <a:pt x="710" y="2899"/>
                </a:lnTo>
                <a:lnTo>
                  <a:pt x="793" y="2826"/>
                </a:lnTo>
                <a:lnTo>
                  <a:pt x="871" y="2753"/>
                </a:lnTo>
                <a:lnTo>
                  <a:pt x="950" y="2680"/>
                </a:lnTo>
                <a:lnTo>
                  <a:pt x="1025" y="2605"/>
                </a:lnTo>
                <a:lnTo>
                  <a:pt x="1100" y="2530"/>
                </a:lnTo>
                <a:lnTo>
                  <a:pt x="1173" y="2454"/>
                </a:lnTo>
                <a:lnTo>
                  <a:pt x="1242" y="2379"/>
                </a:lnTo>
                <a:lnTo>
                  <a:pt x="1311" y="2300"/>
                </a:lnTo>
                <a:lnTo>
                  <a:pt x="1363" y="2241"/>
                </a:lnTo>
                <a:lnTo>
                  <a:pt x="1413" y="2179"/>
                </a:lnTo>
                <a:lnTo>
                  <a:pt x="1464" y="2118"/>
                </a:lnTo>
                <a:lnTo>
                  <a:pt x="1514" y="2052"/>
                </a:lnTo>
                <a:lnTo>
                  <a:pt x="1564" y="1985"/>
                </a:lnTo>
                <a:lnTo>
                  <a:pt x="1614" y="1916"/>
                </a:lnTo>
                <a:lnTo>
                  <a:pt x="1662" y="1847"/>
                </a:lnTo>
                <a:lnTo>
                  <a:pt x="1710" y="1774"/>
                </a:lnTo>
                <a:lnTo>
                  <a:pt x="1758" y="1701"/>
                </a:lnTo>
                <a:lnTo>
                  <a:pt x="1806" y="1626"/>
                </a:lnTo>
                <a:lnTo>
                  <a:pt x="1852" y="1548"/>
                </a:lnTo>
                <a:lnTo>
                  <a:pt x="1898" y="1469"/>
                </a:lnTo>
                <a:lnTo>
                  <a:pt x="1944" y="1388"/>
                </a:lnTo>
                <a:lnTo>
                  <a:pt x="1988" y="1306"/>
                </a:lnTo>
                <a:lnTo>
                  <a:pt x="2033" y="1221"/>
                </a:lnTo>
                <a:lnTo>
                  <a:pt x="2077" y="1135"/>
                </a:lnTo>
                <a:lnTo>
                  <a:pt x="2104" y="1079"/>
                </a:lnTo>
                <a:lnTo>
                  <a:pt x="2129" y="1025"/>
                </a:lnTo>
                <a:lnTo>
                  <a:pt x="2152" y="972"/>
                </a:lnTo>
                <a:lnTo>
                  <a:pt x="2173" y="918"/>
                </a:lnTo>
                <a:lnTo>
                  <a:pt x="2192" y="866"/>
                </a:lnTo>
                <a:lnTo>
                  <a:pt x="2211" y="814"/>
                </a:lnTo>
                <a:lnTo>
                  <a:pt x="2227" y="762"/>
                </a:lnTo>
                <a:lnTo>
                  <a:pt x="2242" y="711"/>
                </a:lnTo>
                <a:lnTo>
                  <a:pt x="2255" y="659"/>
                </a:lnTo>
                <a:lnTo>
                  <a:pt x="2267" y="609"/>
                </a:lnTo>
                <a:lnTo>
                  <a:pt x="2276" y="559"/>
                </a:lnTo>
                <a:lnTo>
                  <a:pt x="2284" y="509"/>
                </a:lnTo>
                <a:lnTo>
                  <a:pt x="2290" y="461"/>
                </a:lnTo>
                <a:lnTo>
                  <a:pt x="2294" y="413"/>
                </a:lnTo>
                <a:lnTo>
                  <a:pt x="2296" y="365"/>
                </a:lnTo>
                <a:lnTo>
                  <a:pt x="2298" y="317"/>
                </a:lnTo>
                <a:lnTo>
                  <a:pt x="2271" y="217"/>
                </a:lnTo>
                <a:lnTo>
                  <a:pt x="2246" y="116"/>
                </a:lnTo>
                <a:lnTo>
                  <a:pt x="2246" y="102"/>
                </a:lnTo>
                <a:lnTo>
                  <a:pt x="2248" y="89"/>
                </a:lnTo>
                <a:lnTo>
                  <a:pt x="2250" y="77"/>
                </a:lnTo>
                <a:lnTo>
                  <a:pt x="2251" y="66"/>
                </a:lnTo>
                <a:lnTo>
                  <a:pt x="2255" y="56"/>
                </a:lnTo>
                <a:lnTo>
                  <a:pt x="2259" y="46"/>
                </a:lnTo>
                <a:lnTo>
                  <a:pt x="2265" y="39"/>
                </a:lnTo>
                <a:lnTo>
                  <a:pt x="2271" y="31"/>
                </a:lnTo>
                <a:lnTo>
                  <a:pt x="2276" y="23"/>
                </a:lnTo>
                <a:lnTo>
                  <a:pt x="2284" y="18"/>
                </a:lnTo>
                <a:lnTo>
                  <a:pt x="2294" y="12"/>
                </a:lnTo>
                <a:lnTo>
                  <a:pt x="2303" y="8"/>
                </a:lnTo>
                <a:lnTo>
                  <a:pt x="2313" y="4"/>
                </a:lnTo>
                <a:lnTo>
                  <a:pt x="2324" y="2"/>
                </a:lnTo>
                <a:lnTo>
                  <a:pt x="2336" y="2"/>
                </a:lnTo>
                <a:lnTo>
                  <a:pt x="2349" y="0"/>
                </a:lnTo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 i="1">
              <a:solidFill>
                <a:prstClr val="black"/>
              </a:solidFill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362200" y="838200"/>
            <a:ext cx="1868147" cy="558800"/>
            <a:chOff x="3922344" y="3659471"/>
            <a:chExt cx="1868147" cy="558800"/>
          </a:xfrm>
        </p:grpSpPr>
        <p:sp>
          <p:nvSpPr>
            <p:cNvPr id="4" name="Freeform 22"/>
            <p:cNvSpPr>
              <a:spLocks/>
            </p:cNvSpPr>
            <p:nvPr/>
          </p:nvSpPr>
          <p:spPr bwMode="auto">
            <a:xfrm>
              <a:off x="4672863" y="3659471"/>
              <a:ext cx="321752" cy="344884"/>
            </a:xfrm>
            <a:custGeom>
              <a:avLst/>
              <a:gdLst>
                <a:gd name="T0" fmla="*/ 69304700 w 908"/>
                <a:gd name="T1" fmla="*/ 1262409 h 1105"/>
                <a:gd name="T2" fmla="*/ 114667525 w 908"/>
                <a:gd name="T3" fmla="*/ 8205264 h 1105"/>
                <a:gd name="T4" fmla="*/ 163179924 w 908"/>
                <a:gd name="T5" fmla="*/ 21460163 h 1105"/>
                <a:gd name="T6" fmla="*/ 214213323 w 908"/>
                <a:gd name="T7" fmla="*/ 42288724 h 1105"/>
                <a:gd name="T8" fmla="*/ 268397065 w 908"/>
                <a:gd name="T9" fmla="*/ 70060938 h 1105"/>
                <a:gd name="T10" fmla="*/ 326360643 w 908"/>
                <a:gd name="T11" fmla="*/ 106669232 h 1105"/>
                <a:gd name="T12" fmla="*/ 381173828 w 908"/>
                <a:gd name="T13" fmla="*/ 143909102 h 1105"/>
                <a:gd name="T14" fmla="*/ 428426646 w 908"/>
                <a:gd name="T15" fmla="*/ 183042189 h 1105"/>
                <a:gd name="T16" fmla="*/ 466859217 w 908"/>
                <a:gd name="T17" fmla="*/ 220281315 h 1105"/>
                <a:gd name="T18" fmla="*/ 497101084 w 908"/>
                <a:gd name="T19" fmla="*/ 256889584 h 1105"/>
                <a:gd name="T20" fmla="*/ 519152246 w 908"/>
                <a:gd name="T21" fmla="*/ 292867045 h 1105"/>
                <a:gd name="T22" fmla="*/ 536793335 w 908"/>
                <a:gd name="T23" fmla="*/ 334524950 h 1105"/>
                <a:gd name="T24" fmla="*/ 551284031 w 908"/>
                <a:gd name="T25" fmla="*/ 375551253 h 1105"/>
                <a:gd name="T26" fmla="*/ 562625128 w 908"/>
                <a:gd name="T27" fmla="*/ 417840858 h 1105"/>
                <a:gd name="T28" fmla="*/ 569555358 w 908"/>
                <a:gd name="T29" fmla="*/ 458867161 h 1105"/>
                <a:gd name="T30" fmla="*/ 572075513 w 908"/>
                <a:gd name="T31" fmla="*/ 501155873 h 1105"/>
                <a:gd name="T32" fmla="*/ 572075513 w 908"/>
                <a:gd name="T33" fmla="*/ 536502527 h 1105"/>
                <a:gd name="T34" fmla="*/ 568295677 w 908"/>
                <a:gd name="T35" fmla="*/ 568061161 h 1105"/>
                <a:gd name="T36" fmla="*/ 562625128 w 908"/>
                <a:gd name="T37" fmla="*/ 594570953 h 1105"/>
                <a:gd name="T38" fmla="*/ 553804187 w 908"/>
                <a:gd name="T39" fmla="*/ 619186735 h 1105"/>
                <a:gd name="T40" fmla="*/ 541833647 w 908"/>
                <a:gd name="T41" fmla="*/ 639384483 h 1105"/>
                <a:gd name="T42" fmla="*/ 528602631 w 908"/>
                <a:gd name="T43" fmla="*/ 657689014 h 1105"/>
                <a:gd name="T44" fmla="*/ 511591780 w 908"/>
                <a:gd name="T45" fmla="*/ 672205525 h 1105"/>
                <a:gd name="T46" fmla="*/ 490800298 w 908"/>
                <a:gd name="T47" fmla="*/ 682935603 h 1105"/>
                <a:gd name="T48" fmla="*/ 469379372 w 908"/>
                <a:gd name="T49" fmla="*/ 691772466 h 1105"/>
                <a:gd name="T50" fmla="*/ 444177817 w 908"/>
                <a:gd name="T51" fmla="*/ 695559692 h 1105"/>
                <a:gd name="T52" fmla="*/ 417086343 w 908"/>
                <a:gd name="T53" fmla="*/ 697452908 h 1105"/>
                <a:gd name="T54" fmla="*/ 399445154 w 908"/>
                <a:gd name="T55" fmla="*/ 695559692 h 1105"/>
                <a:gd name="T56" fmla="*/ 379913353 w 908"/>
                <a:gd name="T57" fmla="*/ 687985239 h 1105"/>
                <a:gd name="T58" fmla="*/ 360382346 w 908"/>
                <a:gd name="T59" fmla="*/ 675992752 h 1105"/>
                <a:gd name="T60" fmla="*/ 338961421 w 908"/>
                <a:gd name="T61" fmla="*/ 658950629 h 1105"/>
                <a:gd name="T62" fmla="*/ 316909464 w 908"/>
                <a:gd name="T63" fmla="*/ 636228063 h 1105"/>
                <a:gd name="T64" fmla="*/ 294228064 w 908"/>
                <a:gd name="T65" fmla="*/ 609087464 h 1105"/>
                <a:gd name="T66" fmla="*/ 268397065 w 908"/>
                <a:gd name="T67" fmla="*/ 577528830 h 1105"/>
                <a:gd name="T68" fmla="*/ 243195509 w 908"/>
                <a:gd name="T69" fmla="*/ 541551369 h 1105"/>
                <a:gd name="T70" fmla="*/ 217993953 w 908"/>
                <a:gd name="T71" fmla="*/ 500525066 h 1105"/>
                <a:gd name="T72" fmla="*/ 189641955 w 908"/>
                <a:gd name="T73" fmla="*/ 454449127 h 1105"/>
                <a:gd name="T74" fmla="*/ 160659769 w 908"/>
                <a:gd name="T75" fmla="*/ 402061045 h 1105"/>
                <a:gd name="T76" fmla="*/ 131678377 w 908"/>
                <a:gd name="T77" fmla="*/ 346517437 h 1105"/>
                <a:gd name="T78" fmla="*/ 105216346 w 908"/>
                <a:gd name="T79" fmla="*/ 295391863 h 1105"/>
                <a:gd name="T80" fmla="*/ 82534921 w 908"/>
                <a:gd name="T81" fmla="*/ 248053516 h 1105"/>
                <a:gd name="T82" fmla="*/ 60483759 w 908"/>
                <a:gd name="T83" fmla="*/ 205764755 h 1105"/>
                <a:gd name="T84" fmla="*/ 43472894 w 908"/>
                <a:gd name="T85" fmla="*/ 168524884 h 1105"/>
                <a:gd name="T86" fmla="*/ 28982198 w 908"/>
                <a:gd name="T87" fmla="*/ 133179024 h 1105"/>
                <a:gd name="T88" fmla="*/ 17010858 w 908"/>
                <a:gd name="T89" fmla="*/ 104144414 h 1105"/>
                <a:gd name="T90" fmla="*/ 8820944 w 908"/>
                <a:gd name="T91" fmla="*/ 77635391 h 1105"/>
                <a:gd name="T92" fmla="*/ 2520156 w 908"/>
                <a:gd name="T93" fmla="*/ 55543633 h 1105"/>
                <a:gd name="T94" fmla="*/ 0 w 908"/>
                <a:gd name="T95" fmla="*/ 38502292 h 1105"/>
                <a:gd name="T96" fmla="*/ 1260475 w 908"/>
                <a:gd name="T97" fmla="*/ 22722572 h 1105"/>
                <a:gd name="T98" fmla="*/ 5040313 w 908"/>
                <a:gd name="T99" fmla="*/ 14517311 h 1105"/>
                <a:gd name="T100" fmla="*/ 11970544 w 908"/>
                <a:gd name="T101" fmla="*/ 8205264 h 1105"/>
                <a:gd name="T102" fmla="*/ 22051169 w 908"/>
                <a:gd name="T103" fmla="*/ 3787228 h 1105"/>
                <a:gd name="T104" fmla="*/ 35282190 w 908"/>
                <a:gd name="T105" fmla="*/ 0 h 11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8"/>
                <a:gd name="T160" fmla="*/ 0 h 1105"/>
                <a:gd name="T161" fmla="*/ 908 w 908"/>
                <a:gd name="T162" fmla="*/ 1105 h 11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8" h="1105">
                  <a:moveTo>
                    <a:pt x="65" y="0"/>
                  </a:moveTo>
                  <a:lnTo>
                    <a:pt x="86" y="0"/>
                  </a:lnTo>
                  <a:lnTo>
                    <a:pt x="110" y="2"/>
                  </a:lnTo>
                  <a:lnTo>
                    <a:pt x="133" y="4"/>
                  </a:lnTo>
                  <a:lnTo>
                    <a:pt x="158" y="7"/>
                  </a:lnTo>
                  <a:lnTo>
                    <a:pt x="182" y="13"/>
                  </a:lnTo>
                  <a:lnTo>
                    <a:pt x="207" y="19"/>
                  </a:lnTo>
                  <a:lnTo>
                    <a:pt x="232" y="27"/>
                  </a:lnTo>
                  <a:lnTo>
                    <a:pt x="259" y="34"/>
                  </a:lnTo>
                  <a:lnTo>
                    <a:pt x="286" y="44"/>
                  </a:lnTo>
                  <a:lnTo>
                    <a:pt x="313" y="55"/>
                  </a:lnTo>
                  <a:lnTo>
                    <a:pt x="340" y="67"/>
                  </a:lnTo>
                  <a:lnTo>
                    <a:pt x="369" y="80"/>
                  </a:lnTo>
                  <a:lnTo>
                    <a:pt x="397" y="96"/>
                  </a:lnTo>
                  <a:lnTo>
                    <a:pt x="426" y="111"/>
                  </a:lnTo>
                  <a:lnTo>
                    <a:pt x="457" y="128"/>
                  </a:lnTo>
                  <a:lnTo>
                    <a:pt x="486" y="148"/>
                  </a:lnTo>
                  <a:lnTo>
                    <a:pt x="518" y="169"/>
                  </a:lnTo>
                  <a:lnTo>
                    <a:pt x="549" y="188"/>
                  </a:lnTo>
                  <a:lnTo>
                    <a:pt x="578" y="209"/>
                  </a:lnTo>
                  <a:lnTo>
                    <a:pt x="605" y="228"/>
                  </a:lnTo>
                  <a:lnTo>
                    <a:pt x="632" y="249"/>
                  </a:lnTo>
                  <a:lnTo>
                    <a:pt x="657" y="269"/>
                  </a:lnTo>
                  <a:lnTo>
                    <a:pt x="680" y="290"/>
                  </a:lnTo>
                  <a:lnTo>
                    <a:pt x="701" y="309"/>
                  </a:lnTo>
                  <a:lnTo>
                    <a:pt x="722" y="328"/>
                  </a:lnTo>
                  <a:lnTo>
                    <a:pt x="741" y="349"/>
                  </a:lnTo>
                  <a:lnTo>
                    <a:pt x="758" y="368"/>
                  </a:lnTo>
                  <a:lnTo>
                    <a:pt x="774" y="388"/>
                  </a:lnTo>
                  <a:lnTo>
                    <a:pt x="789" y="407"/>
                  </a:lnTo>
                  <a:lnTo>
                    <a:pt x="802" y="426"/>
                  </a:lnTo>
                  <a:lnTo>
                    <a:pt x="814" y="445"/>
                  </a:lnTo>
                  <a:lnTo>
                    <a:pt x="824" y="464"/>
                  </a:lnTo>
                  <a:lnTo>
                    <a:pt x="835" y="485"/>
                  </a:lnTo>
                  <a:lnTo>
                    <a:pt x="845" y="508"/>
                  </a:lnTo>
                  <a:lnTo>
                    <a:pt x="852" y="530"/>
                  </a:lnTo>
                  <a:lnTo>
                    <a:pt x="862" y="551"/>
                  </a:lnTo>
                  <a:lnTo>
                    <a:pt x="870" y="574"/>
                  </a:lnTo>
                  <a:lnTo>
                    <a:pt x="875" y="595"/>
                  </a:lnTo>
                  <a:lnTo>
                    <a:pt x="883" y="618"/>
                  </a:lnTo>
                  <a:lnTo>
                    <a:pt x="889" y="639"/>
                  </a:lnTo>
                  <a:lnTo>
                    <a:pt x="893" y="662"/>
                  </a:lnTo>
                  <a:lnTo>
                    <a:pt x="897" y="685"/>
                  </a:lnTo>
                  <a:lnTo>
                    <a:pt x="900" y="706"/>
                  </a:lnTo>
                  <a:lnTo>
                    <a:pt x="904" y="727"/>
                  </a:lnTo>
                  <a:lnTo>
                    <a:pt x="906" y="750"/>
                  </a:lnTo>
                  <a:lnTo>
                    <a:pt x="908" y="771"/>
                  </a:lnTo>
                  <a:lnTo>
                    <a:pt x="908" y="794"/>
                  </a:lnTo>
                  <a:lnTo>
                    <a:pt x="908" y="816"/>
                  </a:lnTo>
                  <a:lnTo>
                    <a:pt x="908" y="833"/>
                  </a:lnTo>
                  <a:lnTo>
                    <a:pt x="908" y="850"/>
                  </a:lnTo>
                  <a:lnTo>
                    <a:pt x="906" y="867"/>
                  </a:lnTo>
                  <a:lnTo>
                    <a:pt x="904" y="883"/>
                  </a:lnTo>
                  <a:lnTo>
                    <a:pt x="902" y="900"/>
                  </a:lnTo>
                  <a:lnTo>
                    <a:pt x="900" y="914"/>
                  </a:lnTo>
                  <a:lnTo>
                    <a:pt x="897" y="929"/>
                  </a:lnTo>
                  <a:lnTo>
                    <a:pt x="893" y="942"/>
                  </a:lnTo>
                  <a:lnTo>
                    <a:pt x="889" y="956"/>
                  </a:lnTo>
                  <a:lnTo>
                    <a:pt x="883" y="969"/>
                  </a:lnTo>
                  <a:lnTo>
                    <a:pt x="879" y="981"/>
                  </a:lnTo>
                  <a:lnTo>
                    <a:pt x="874" y="992"/>
                  </a:lnTo>
                  <a:lnTo>
                    <a:pt x="868" y="1004"/>
                  </a:lnTo>
                  <a:lnTo>
                    <a:pt x="860" y="1013"/>
                  </a:lnTo>
                  <a:lnTo>
                    <a:pt x="854" y="1025"/>
                  </a:lnTo>
                  <a:lnTo>
                    <a:pt x="847" y="1033"/>
                  </a:lnTo>
                  <a:lnTo>
                    <a:pt x="839" y="1042"/>
                  </a:lnTo>
                  <a:lnTo>
                    <a:pt x="829" y="1050"/>
                  </a:lnTo>
                  <a:lnTo>
                    <a:pt x="820" y="1057"/>
                  </a:lnTo>
                  <a:lnTo>
                    <a:pt x="812" y="1065"/>
                  </a:lnTo>
                  <a:lnTo>
                    <a:pt x="801" y="1071"/>
                  </a:lnTo>
                  <a:lnTo>
                    <a:pt x="791" y="1077"/>
                  </a:lnTo>
                  <a:lnTo>
                    <a:pt x="779" y="1082"/>
                  </a:lnTo>
                  <a:lnTo>
                    <a:pt x="768" y="1086"/>
                  </a:lnTo>
                  <a:lnTo>
                    <a:pt x="756" y="1092"/>
                  </a:lnTo>
                  <a:lnTo>
                    <a:pt x="745" y="1096"/>
                  </a:lnTo>
                  <a:lnTo>
                    <a:pt x="731" y="1098"/>
                  </a:lnTo>
                  <a:lnTo>
                    <a:pt x="720" y="1100"/>
                  </a:lnTo>
                  <a:lnTo>
                    <a:pt x="705" y="1102"/>
                  </a:lnTo>
                  <a:lnTo>
                    <a:pt x="691" y="1104"/>
                  </a:lnTo>
                  <a:lnTo>
                    <a:pt x="678" y="1105"/>
                  </a:lnTo>
                  <a:lnTo>
                    <a:pt x="662" y="1105"/>
                  </a:lnTo>
                  <a:lnTo>
                    <a:pt x="653" y="1105"/>
                  </a:lnTo>
                  <a:lnTo>
                    <a:pt x="643" y="1104"/>
                  </a:lnTo>
                  <a:lnTo>
                    <a:pt x="634" y="1102"/>
                  </a:lnTo>
                  <a:lnTo>
                    <a:pt x="624" y="1098"/>
                  </a:lnTo>
                  <a:lnTo>
                    <a:pt x="614" y="1094"/>
                  </a:lnTo>
                  <a:lnTo>
                    <a:pt x="603" y="1090"/>
                  </a:lnTo>
                  <a:lnTo>
                    <a:pt x="593" y="1084"/>
                  </a:lnTo>
                  <a:lnTo>
                    <a:pt x="582" y="1077"/>
                  </a:lnTo>
                  <a:lnTo>
                    <a:pt x="572" y="1071"/>
                  </a:lnTo>
                  <a:lnTo>
                    <a:pt x="561" y="1061"/>
                  </a:lnTo>
                  <a:lnTo>
                    <a:pt x="549" y="1054"/>
                  </a:lnTo>
                  <a:lnTo>
                    <a:pt x="538" y="1044"/>
                  </a:lnTo>
                  <a:lnTo>
                    <a:pt x="526" y="1033"/>
                  </a:lnTo>
                  <a:lnTo>
                    <a:pt x="515" y="1021"/>
                  </a:lnTo>
                  <a:lnTo>
                    <a:pt x="503" y="1008"/>
                  </a:lnTo>
                  <a:lnTo>
                    <a:pt x="490" y="996"/>
                  </a:lnTo>
                  <a:lnTo>
                    <a:pt x="478" y="981"/>
                  </a:lnTo>
                  <a:lnTo>
                    <a:pt x="467" y="965"/>
                  </a:lnTo>
                  <a:lnTo>
                    <a:pt x="453" y="950"/>
                  </a:lnTo>
                  <a:lnTo>
                    <a:pt x="440" y="933"/>
                  </a:lnTo>
                  <a:lnTo>
                    <a:pt x="426" y="915"/>
                  </a:lnTo>
                  <a:lnTo>
                    <a:pt x="415" y="898"/>
                  </a:lnTo>
                  <a:lnTo>
                    <a:pt x="401" y="879"/>
                  </a:lnTo>
                  <a:lnTo>
                    <a:pt x="386" y="858"/>
                  </a:lnTo>
                  <a:lnTo>
                    <a:pt x="373" y="837"/>
                  </a:lnTo>
                  <a:lnTo>
                    <a:pt x="359" y="816"/>
                  </a:lnTo>
                  <a:lnTo>
                    <a:pt x="346" y="793"/>
                  </a:lnTo>
                  <a:lnTo>
                    <a:pt x="330" y="770"/>
                  </a:lnTo>
                  <a:lnTo>
                    <a:pt x="317" y="745"/>
                  </a:lnTo>
                  <a:lnTo>
                    <a:pt x="301" y="720"/>
                  </a:lnTo>
                  <a:lnTo>
                    <a:pt x="288" y="695"/>
                  </a:lnTo>
                  <a:lnTo>
                    <a:pt x="273" y="668"/>
                  </a:lnTo>
                  <a:lnTo>
                    <a:pt x="255" y="637"/>
                  </a:lnTo>
                  <a:lnTo>
                    <a:pt x="240" y="606"/>
                  </a:lnTo>
                  <a:lnTo>
                    <a:pt x="225" y="578"/>
                  </a:lnTo>
                  <a:lnTo>
                    <a:pt x="209" y="549"/>
                  </a:lnTo>
                  <a:lnTo>
                    <a:pt x="194" y="520"/>
                  </a:lnTo>
                  <a:lnTo>
                    <a:pt x="181" y="493"/>
                  </a:lnTo>
                  <a:lnTo>
                    <a:pt x="167" y="468"/>
                  </a:lnTo>
                  <a:lnTo>
                    <a:pt x="154" y="441"/>
                  </a:lnTo>
                  <a:lnTo>
                    <a:pt x="142" y="418"/>
                  </a:lnTo>
                  <a:lnTo>
                    <a:pt x="131" y="393"/>
                  </a:lnTo>
                  <a:lnTo>
                    <a:pt x="119" y="370"/>
                  </a:lnTo>
                  <a:lnTo>
                    <a:pt x="108" y="347"/>
                  </a:lnTo>
                  <a:lnTo>
                    <a:pt x="96" y="326"/>
                  </a:lnTo>
                  <a:lnTo>
                    <a:pt x="86" y="305"/>
                  </a:lnTo>
                  <a:lnTo>
                    <a:pt x="77" y="286"/>
                  </a:lnTo>
                  <a:lnTo>
                    <a:pt x="69" y="267"/>
                  </a:lnTo>
                  <a:lnTo>
                    <a:pt x="60" y="247"/>
                  </a:lnTo>
                  <a:lnTo>
                    <a:pt x="52" y="228"/>
                  </a:lnTo>
                  <a:lnTo>
                    <a:pt x="46" y="211"/>
                  </a:lnTo>
                  <a:lnTo>
                    <a:pt x="38" y="196"/>
                  </a:lnTo>
                  <a:lnTo>
                    <a:pt x="33" y="180"/>
                  </a:lnTo>
                  <a:lnTo>
                    <a:pt x="27" y="165"/>
                  </a:lnTo>
                  <a:lnTo>
                    <a:pt x="21" y="149"/>
                  </a:lnTo>
                  <a:lnTo>
                    <a:pt x="17" y="136"/>
                  </a:lnTo>
                  <a:lnTo>
                    <a:pt x="14" y="123"/>
                  </a:lnTo>
                  <a:lnTo>
                    <a:pt x="10" y="111"/>
                  </a:lnTo>
                  <a:lnTo>
                    <a:pt x="6" y="100"/>
                  </a:lnTo>
                  <a:lnTo>
                    <a:pt x="4" y="88"/>
                  </a:lnTo>
                  <a:lnTo>
                    <a:pt x="2" y="78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4" y="32"/>
                  </a:lnTo>
                  <a:lnTo>
                    <a:pt x="6" y="27"/>
                  </a:lnTo>
                  <a:lnTo>
                    <a:pt x="8" y="23"/>
                  </a:lnTo>
                  <a:lnTo>
                    <a:pt x="12" y="19"/>
                  </a:lnTo>
                  <a:lnTo>
                    <a:pt x="15" y="15"/>
                  </a:lnTo>
                  <a:lnTo>
                    <a:pt x="19" y="13"/>
                  </a:lnTo>
                  <a:lnTo>
                    <a:pt x="25" y="9"/>
                  </a:lnTo>
                  <a:lnTo>
                    <a:pt x="29" y="7"/>
                  </a:lnTo>
                  <a:lnTo>
                    <a:pt x="35" y="6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6" y="0"/>
                  </a:lnTo>
                  <a:lnTo>
                    <a:pt x="6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5" name="Freeform 23"/>
            <p:cNvSpPr>
              <a:spLocks/>
            </p:cNvSpPr>
            <p:nvPr/>
          </p:nvSpPr>
          <p:spPr bwMode="auto">
            <a:xfrm>
              <a:off x="3922344" y="3909559"/>
              <a:ext cx="1868147" cy="308712"/>
            </a:xfrm>
            <a:custGeom>
              <a:avLst/>
              <a:gdLst>
                <a:gd name="T0" fmla="*/ 2147483647 w 5271"/>
                <a:gd name="T1" fmla="*/ 5030472 h 991"/>
                <a:gd name="T2" fmla="*/ 2147483647 w 5271"/>
                <a:gd name="T3" fmla="*/ 26408398 h 991"/>
                <a:gd name="T4" fmla="*/ 2147483647 w 5271"/>
                <a:gd name="T5" fmla="*/ 65392179 h 991"/>
                <a:gd name="T6" fmla="*/ 2147483647 w 5271"/>
                <a:gd name="T7" fmla="*/ 115693739 h 991"/>
                <a:gd name="T8" fmla="*/ 2147483647 w 5271"/>
                <a:gd name="T9" fmla="*/ 166624082 h 991"/>
                <a:gd name="T10" fmla="*/ 2147483647 w 5271"/>
                <a:gd name="T11" fmla="*/ 215039241 h 991"/>
                <a:gd name="T12" fmla="*/ 2147483647 w 5271"/>
                <a:gd name="T13" fmla="*/ 257166261 h 991"/>
                <a:gd name="T14" fmla="*/ 2147483647 w 5271"/>
                <a:gd name="T15" fmla="*/ 288605117 h 991"/>
                <a:gd name="T16" fmla="*/ 2147483647 w 5271"/>
                <a:gd name="T17" fmla="*/ 305581369 h 991"/>
                <a:gd name="T18" fmla="*/ 2147483647 w 5271"/>
                <a:gd name="T19" fmla="*/ 309354222 h 991"/>
                <a:gd name="T20" fmla="*/ 2147483647 w 5271"/>
                <a:gd name="T21" fmla="*/ 308096605 h 991"/>
                <a:gd name="T22" fmla="*/ 2147483647 w 5271"/>
                <a:gd name="T23" fmla="*/ 304324544 h 991"/>
                <a:gd name="T24" fmla="*/ 2147483647 w 5271"/>
                <a:gd name="T25" fmla="*/ 300551691 h 991"/>
                <a:gd name="T26" fmla="*/ 2147483647 w 5271"/>
                <a:gd name="T27" fmla="*/ 293634794 h 991"/>
                <a:gd name="T28" fmla="*/ 2147483647 w 5271"/>
                <a:gd name="T29" fmla="*/ 293634794 h 991"/>
                <a:gd name="T30" fmla="*/ 2147483647 w 5271"/>
                <a:gd name="T31" fmla="*/ 306838987 h 991"/>
                <a:gd name="T32" fmla="*/ 1878859520 w 5271"/>
                <a:gd name="T33" fmla="*/ 334504990 h 991"/>
                <a:gd name="T34" fmla="*/ 1500061506 w 5271"/>
                <a:gd name="T35" fmla="*/ 377890420 h 991"/>
                <a:gd name="T36" fmla="*/ 1117483336 w 5271"/>
                <a:gd name="T37" fmla="*/ 430706497 h 991"/>
                <a:gd name="T38" fmla="*/ 796040848 w 5271"/>
                <a:gd name="T39" fmla="*/ 490440165 h 991"/>
                <a:gd name="T40" fmla="*/ 535736025 w 5271"/>
                <a:gd name="T41" fmla="*/ 555202717 h 991"/>
                <a:gd name="T42" fmla="*/ 439304132 w 5271"/>
                <a:gd name="T43" fmla="*/ 591672043 h 991"/>
                <a:gd name="T44" fmla="*/ 369973514 w 5271"/>
                <a:gd name="T45" fmla="*/ 614307576 h 991"/>
                <a:gd name="T46" fmla="*/ 329005083 w 5271"/>
                <a:gd name="T47" fmla="*/ 623110106 h 991"/>
                <a:gd name="T48" fmla="*/ 285516019 w 5271"/>
                <a:gd name="T49" fmla="*/ 616822811 h 991"/>
                <a:gd name="T50" fmla="*/ 227530336 w 5271"/>
                <a:gd name="T51" fmla="*/ 591672043 h 991"/>
                <a:gd name="T52" fmla="*/ 155678340 w 5271"/>
                <a:gd name="T53" fmla="*/ 548286613 h 991"/>
                <a:gd name="T54" fmla="*/ 80675379 w 5271"/>
                <a:gd name="T55" fmla="*/ 496098651 h 991"/>
                <a:gd name="T56" fmla="*/ 31513885 w 5271"/>
                <a:gd name="T57" fmla="*/ 455229249 h 991"/>
                <a:gd name="T58" fmla="*/ 4411705 w 5271"/>
                <a:gd name="T59" fmla="*/ 422532775 h 991"/>
                <a:gd name="T60" fmla="*/ 2521428 w 5271"/>
                <a:gd name="T61" fmla="*/ 393609055 h 991"/>
                <a:gd name="T62" fmla="*/ 18908330 w 5271"/>
                <a:gd name="T63" fmla="*/ 364686228 h 991"/>
                <a:gd name="T64" fmla="*/ 54203567 w 5271"/>
                <a:gd name="T65" fmla="*/ 346451565 h 991"/>
                <a:gd name="T66" fmla="*/ 109668642 w 5271"/>
                <a:gd name="T67" fmla="*/ 339535460 h 991"/>
                <a:gd name="T68" fmla="*/ 194755700 w 5271"/>
                <a:gd name="T69" fmla="*/ 337020225 h 991"/>
                <a:gd name="T70" fmla="*/ 289297366 w 5271"/>
                <a:gd name="T71" fmla="*/ 331989754 h 991"/>
                <a:gd name="T72" fmla="*/ 392032828 w 5271"/>
                <a:gd name="T73" fmla="*/ 322558415 h 991"/>
                <a:gd name="T74" fmla="*/ 502962233 w 5271"/>
                <a:gd name="T75" fmla="*/ 310611840 h 991"/>
                <a:gd name="T76" fmla="*/ 622714948 w 5271"/>
                <a:gd name="T77" fmla="*/ 294892412 h 991"/>
                <a:gd name="T78" fmla="*/ 751291864 w 5271"/>
                <a:gd name="T79" fmla="*/ 275400924 h 991"/>
                <a:gd name="T80" fmla="*/ 977561585 w 5271"/>
                <a:gd name="T81" fmla="*/ 245219686 h 991"/>
                <a:gd name="T82" fmla="*/ 1203831108 w 5271"/>
                <a:gd name="T83" fmla="*/ 216296858 h 991"/>
                <a:gd name="T84" fmla="*/ 1402368899 w 5271"/>
                <a:gd name="T85" fmla="*/ 190517232 h 991"/>
                <a:gd name="T86" fmla="*/ 1572543809 w 5271"/>
                <a:gd name="T87" fmla="*/ 170396143 h 991"/>
                <a:gd name="T88" fmla="*/ 1716876867 w 5271"/>
                <a:gd name="T89" fmla="*/ 153419890 h 991"/>
                <a:gd name="T90" fmla="*/ 1834108948 w 5271"/>
                <a:gd name="T91" fmla="*/ 141473315 h 991"/>
                <a:gd name="T92" fmla="*/ 1919826363 w 5271"/>
                <a:gd name="T93" fmla="*/ 131412374 h 991"/>
                <a:gd name="T94" fmla="*/ 1999872154 w 5271"/>
                <a:gd name="T95" fmla="*/ 123238652 h 991"/>
                <a:gd name="T96" fmla="*/ 2090632423 w 5271"/>
                <a:gd name="T97" fmla="*/ 115064930 h 991"/>
                <a:gd name="T98" fmla="*/ 2147483647 w 5271"/>
                <a:gd name="T99" fmla="*/ 103747139 h 991"/>
                <a:gd name="T100" fmla="*/ 2147483647 w 5271"/>
                <a:gd name="T101" fmla="*/ 93058182 h 991"/>
                <a:gd name="T102" fmla="*/ 2147483647 w 5271"/>
                <a:gd name="T103" fmla="*/ 81111607 h 991"/>
                <a:gd name="T104" fmla="*/ 2147483647 w 5271"/>
                <a:gd name="T105" fmla="*/ 67907414 h 991"/>
                <a:gd name="T106" fmla="*/ 2147483647 w 5271"/>
                <a:gd name="T107" fmla="*/ 47157503 h 991"/>
                <a:gd name="T108" fmla="*/ 2147483647 w 5271"/>
                <a:gd name="T109" fmla="*/ 30181251 h 991"/>
                <a:gd name="T110" fmla="*/ 2147483647 w 5271"/>
                <a:gd name="T111" fmla="*/ 18234669 h 991"/>
                <a:gd name="T112" fmla="*/ 2147483647 w 5271"/>
                <a:gd name="T113" fmla="*/ 8802534 h 991"/>
                <a:gd name="T114" fmla="*/ 2147483647 w 5271"/>
                <a:gd name="T115" fmla="*/ 2515236 h 991"/>
                <a:gd name="T116" fmla="*/ 2147483647 w 5271"/>
                <a:gd name="T117" fmla="*/ 0 h 9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271"/>
                <a:gd name="T178" fmla="*/ 0 h 991"/>
                <a:gd name="T179" fmla="*/ 5271 w 5271"/>
                <a:gd name="T180" fmla="*/ 991 h 99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271" h="991">
                  <a:moveTo>
                    <a:pt x="4707" y="0"/>
                  </a:moveTo>
                  <a:lnTo>
                    <a:pt x="4718" y="0"/>
                  </a:lnTo>
                  <a:lnTo>
                    <a:pt x="4732" y="2"/>
                  </a:lnTo>
                  <a:lnTo>
                    <a:pt x="4745" y="4"/>
                  </a:lnTo>
                  <a:lnTo>
                    <a:pt x="4760" y="8"/>
                  </a:lnTo>
                  <a:lnTo>
                    <a:pt x="4778" y="14"/>
                  </a:lnTo>
                  <a:lnTo>
                    <a:pt x="4795" y="19"/>
                  </a:lnTo>
                  <a:lnTo>
                    <a:pt x="4814" y="25"/>
                  </a:lnTo>
                  <a:lnTo>
                    <a:pt x="4835" y="33"/>
                  </a:lnTo>
                  <a:lnTo>
                    <a:pt x="4856" y="42"/>
                  </a:lnTo>
                  <a:lnTo>
                    <a:pt x="4881" y="52"/>
                  </a:lnTo>
                  <a:lnTo>
                    <a:pt x="4906" y="64"/>
                  </a:lnTo>
                  <a:lnTo>
                    <a:pt x="4931" y="75"/>
                  </a:lnTo>
                  <a:lnTo>
                    <a:pt x="4960" y="88"/>
                  </a:lnTo>
                  <a:lnTo>
                    <a:pt x="4989" y="104"/>
                  </a:lnTo>
                  <a:lnTo>
                    <a:pt x="5020" y="119"/>
                  </a:lnTo>
                  <a:lnTo>
                    <a:pt x="5050" y="135"/>
                  </a:lnTo>
                  <a:lnTo>
                    <a:pt x="5077" y="152"/>
                  </a:lnTo>
                  <a:lnTo>
                    <a:pt x="5102" y="167"/>
                  </a:lnTo>
                  <a:lnTo>
                    <a:pt x="5127" y="184"/>
                  </a:lnTo>
                  <a:lnTo>
                    <a:pt x="5148" y="200"/>
                  </a:lnTo>
                  <a:lnTo>
                    <a:pt x="5167" y="217"/>
                  </a:lnTo>
                  <a:lnTo>
                    <a:pt x="5187" y="232"/>
                  </a:lnTo>
                  <a:lnTo>
                    <a:pt x="5202" y="250"/>
                  </a:lnTo>
                  <a:lnTo>
                    <a:pt x="5217" y="265"/>
                  </a:lnTo>
                  <a:lnTo>
                    <a:pt x="5229" y="280"/>
                  </a:lnTo>
                  <a:lnTo>
                    <a:pt x="5240" y="296"/>
                  </a:lnTo>
                  <a:lnTo>
                    <a:pt x="5250" y="311"/>
                  </a:lnTo>
                  <a:lnTo>
                    <a:pt x="5258" y="327"/>
                  </a:lnTo>
                  <a:lnTo>
                    <a:pt x="5263" y="342"/>
                  </a:lnTo>
                  <a:lnTo>
                    <a:pt x="5267" y="355"/>
                  </a:lnTo>
                  <a:lnTo>
                    <a:pt x="5271" y="371"/>
                  </a:lnTo>
                  <a:lnTo>
                    <a:pt x="5271" y="384"/>
                  </a:lnTo>
                  <a:lnTo>
                    <a:pt x="5271" y="398"/>
                  </a:lnTo>
                  <a:lnTo>
                    <a:pt x="5269" y="409"/>
                  </a:lnTo>
                  <a:lnTo>
                    <a:pt x="5265" y="421"/>
                  </a:lnTo>
                  <a:lnTo>
                    <a:pt x="5261" y="432"/>
                  </a:lnTo>
                  <a:lnTo>
                    <a:pt x="5254" y="442"/>
                  </a:lnTo>
                  <a:lnTo>
                    <a:pt x="5246" y="451"/>
                  </a:lnTo>
                  <a:lnTo>
                    <a:pt x="5236" y="459"/>
                  </a:lnTo>
                  <a:lnTo>
                    <a:pt x="5227" y="465"/>
                  </a:lnTo>
                  <a:lnTo>
                    <a:pt x="5215" y="472"/>
                  </a:lnTo>
                  <a:lnTo>
                    <a:pt x="5202" y="476"/>
                  </a:lnTo>
                  <a:lnTo>
                    <a:pt x="5187" y="482"/>
                  </a:lnTo>
                  <a:lnTo>
                    <a:pt x="5169" y="486"/>
                  </a:lnTo>
                  <a:lnTo>
                    <a:pt x="5152" y="488"/>
                  </a:lnTo>
                  <a:lnTo>
                    <a:pt x="5133" y="490"/>
                  </a:lnTo>
                  <a:lnTo>
                    <a:pt x="5112" y="492"/>
                  </a:lnTo>
                  <a:lnTo>
                    <a:pt x="5091" y="492"/>
                  </a:lnTo>
                  <a:lnTo>
                    <a:pt x="5069" y="492"/>
                  </a:lnTo>
                  <a:lnTo>
                    <a:pt x="5050" y="492"/>
                  </a:lnTo>
                  <a:lnTo>
                    <a:pt x="5029" y="492"/>
                  </a:lnTo>
                  <a:lnTo>
                    <a:pt x="5006" y="490"/>
                  </a:lnTo>
                  <a:lnTo>
                    <a:pt x="4985" y="490"/>
                  </a:lnTo>
                  <a:lnTo>
                    <a:pt x="4962" y="490"/>
                  </a:lnTo>
                  <a:lnTo>
                    <a:pt x="4937" y="488"/>
                  </a:lnTo>
                  <a:lnTo>
                    <a:pt x="4914" y="488"/>
                  </a:lnTo>
                  <a:lnTo>
                    <a:pt x="4889" y="486"/>
                  </a:lnTo>
                  <a:lnTo>
                    <a:pt x="4862" y="486"/>
                  </a:lnTo>
                  <a:lnTo>
                    <a:pt x="4837" y="484"/>
                  </a:lnTo>
                  <a:lnTo>
                    <a:pt x="4810" y="484"/>
                  </a:lnTo>
                  <a:lnTo>
                    <a:pt x="4782" y="482"/>
                  </a:lnTo>
                  <a:lnTo>
                    <a:pt x="4753" y="480"/>
                  </a:lnTo>
                  <a:lnTo>
                    <a:pt x="4724" y="480"/>
                  </a:lnTo>
                  <a:lnTo>
                    <a:pt x="4693" y="478"/>
                  </a:lnTo>
                  <a:lnTo>
                    <a:pt x="4632" y="476"/>
                  </a:lnTo>
                  <a:lnTo>
                    <a:pt x="4570" y="472"/>
                  </a:lnTo>
                  <a:lnTo>
                    <a:pt x="4505" y="470"/>
                  </a:lnTo>
                  <a:lnTo>
                    <a:pt x="4440" y="469"/>
                  </a:lnTo>
                  <a:lnTo>
                    <a:pt x="4375" y="467"/>
                  </a:lnTo>
                  <a:lnTo>
                    <a:pt x="4307" y="467"/>
                  </a:lnTo>
                  <a:lnTo>
                    <a:pt x="4238" y="465"/>
                  </a:lnTo>
                  <a:lnTo>
                    <a:pt x="4167" y="465"/>
                  </a:lnTo>
                  <a:lnTo>
                    <a:pt x="4081" y="465"/>
                  </a:lnTo>
                  <a:lnTo>
                    <a:pt x="3993" y="467"/>
                  </a:lnTo>
                  <a:lnTo>
                    <a:pt x="3902" y="469"/>
                  </a:lnTo>
                  <a:lnTo>
                    <a:pt x="3808" y="472"/>
                  </a:lnTo>
                  <a:lnTo>
                    <a:pt x="3712" y="476"/>
                  </a:lnTo>
                  <a:lnTo>
                    <a:pt x="3616" y="482"/>
                  </a:lnTo>
                  <a:lnTo>
                    <a:pt x="3515" y="488"/>
                  </a:lnTo>
                  <a:lnTo>
                    <a:pt x="3413" y="495"/>
                  </a:lnTo>
                  <a:lnTo>
                    <a:pt x="3309" y="503"/>
                  </a:lnTo>
                  <a:lnTo>
                    <a:pt x="3202" y="511"/>
                  </a:lnTo>
                  <a:lnTo>
                    <a:pt x="3092" y="522"/>
                  </a:lnTo>
                  <a:lnTo>
                    <a:pt x="2981" y="532"/>
                  </a:lnTo>
                  <a:lnTo>
                    <a:pt x="2868" y="543"/>
                  </a:lnTo>
                  <a:lnTo>
                    <a:pt x="2751" y="557"/>
                  </a:lnTo>
                  <a:lnTo>
                    <a:pt x="2633" y="570"/>
                  </a:lnTo>
                  <a:lnTo>
                    <a:pt x="2513" y="586"/>
                  </a:lnTo>
                  <a:lnTo>
                    <a:pt x="2380" y="601"/>
                  </a:lnTo>
                  <a:lnTo>
                    <a:pt x="2250" y="618"/>
                  </a:lnTo>
                  <a:lnTo>
                    <a:pt x="2125" y="634"/>
                  </a:lnTo>
                  <a:lnTo>
                    <a:pt x="2004" y="651"/>
                  </a:lnTo>
                  <a:lnTo>
                    <a:pt x="1887" y="668"/>
                  </a:lnTo>
                  <a:lnTo>
                    <a:pt x="1773" y="685"/>
                  </a:lnTo>
                  <a:lnTo>
                    <a:pt x="1664" y="703"/>
                  </a:lnTo>
                  <a:lnTo>
                    <a:pt x="1557" y="722"/>
                  </a:lnTo>
                  <a:lnTo>
                    <a:pt x="1455" y="741"/>
                  </a:lnTo>
                  <a:lnTo>
                    <a:pt x="1357" y="760"/>
                  </a:lnTo>
                  <a:lnTo>
                    <a:pt x="1263" y="780"/>
                  </a:lnTo>
                  <a:lnTo>
                    <a:pt x="1173" y="799"/>
                  </a:lnTo>
                  <a:lnTo>
                    <a:pt x="1086" y="820"/>
                  </a:lnTo>
                  <a:lnTo>
                    <a:pt x="1004" y="841"/>
                  </a:lnTo>
                  <a:lnTo>
                    <a:pt x="925" y="862"/>
                  </a:lnTo>
                  <a:lnTo>
                    <a:pt x="850" y="883"/>
                  </a:lnTo>
                  <a:lnTo>
                    <a:pt x="816" y="897"/>
                  </a:lnTo>
                  <a:lnTo>
                    <a:pt x="783" y="910"/>
                  </a:lnTo>
                  <a:lnTo>
                    <a:pt x="752" y="922"/>
                  </a:lnTo>
                  <a:lnTo>
                    <a:pt x="723" y="931"/>
                  </a:lnTo>
                  <a:lnTo>
                    <a:pt x="697" y="941"/>
                  </a:lnTo>
                  <a:lnTo>
                    <a:pt x="672" y="950"/>
                  </a:lnTo>
                  <a:lnTo>
                    <a:pt x="649" y="958"/>
                  </a:lnTo>
                  <a:lnTo>
                    <a:pt x="626" y="966"/>
                  </a:lnTo>
                  <a:lnTo>
                    <a:pt x="606" y="971"/>
                  </a:lnTo>
                  <a:lnTo>
                    <a:pt x="587" y="977"/>
                  </a:lnTo>
                  <a:lnTo>
                    <a:pt x="572" y="981"/>
                  </a:lnTo>
                  <a:lnTo>
                    <a:pt x="556" y="985"/>
                  </a:lnTo>
                  <a:lnTo>
                    <a:pt x="543" y="987"/>
                  </a:lnTo>
                  <a:lnTo>
                    <a:pt x="531" y="989"/>
                  </a:lnTo>
                  <a:lnTo>
                    <a:pt x="522" y="991"/>
                  </a:lnTo>
                  <a:lnTo>
                    <a:pt x="514" y="991"/>
                  </a:lnTo>
                  <a:lnTo>
                    <a:pt x="499" y="991"/>
                  </a:lnTo>
                  <a:lnTo>
                    <a:pt x="485" y="989"/>
                  </a:lnTo>
                  <a:lnTo>
                    <a:pt x="470" y="985"/>
                  </a:lnTo>
                  <a:lnTo>
                    <a:pt x="453" y="981"/>
                  </a:lnTo>
                  <a:lnTo>
                    <a:pt x="435" y="975"/>
                  </a:lnTo>
                  <a:lnTo>
                    <a:pt x="418" y="970"/>
                  </a:lnTo>
                  <a:lnTo>
                    <a:pt x="401" y="960"/>
                  </a:lnTo>
                  <a:lnTo>
                    <a:pt x="380" y="952"/>
                  </a:lnTo>
                  <a:lnTo>
                    <a:pt x="361" y="941"/>
                  </a:lnTo>
                  <a:lnTo>
                    <a:pt x="340" y="929"/>
                  </a:lnTo>
                  <a:lnTo>
                    <a:pt x="318" y="918"/>
                  </a:lnTo>
                  <a:lnTo>
                    <a:pt x="295" y="902"/>
                  </a:lnTo>
                  <a:lnTo>
                    <a:pt x="270" y="889"/>
                  </a:lnTo>
                  <a:lnTo>
                    <a:pt x="247" y="872"/>
                  </a:lnTo>
                  <a:lnTo>
                    <a:pt x="220" y="854"/>
                  </a:lnTo>
                  <a:lnTo>
                    <a:pt x="196" y="835"/>
                  </a:lnTo>
                  <a:lnTo>
                    <a:pt x="173" y="820"/>
                  </a:lnTo>
                  <a:lnTo>
                    <a:pt x="149" y="804"/>
                  </a:lnTo>
                  <a:lnTo>
                    <a:pt x="128" y="789"/>
                  </a:lnTo>
                  <a:lnTo>
                    <a:pt x="111" y="774"/>
                  </a:lnTo>
                  <a:lnTo>
                    <a:pt x="92" y="760"/>
                  </a:lnTo>
                  <a:lnTo>
                    <a:pt x="77" y="747"/>
                  </a:lnTo>
                  <a:lnTo>
                    <a:pt x="63" y="735"/>
                  </a:lnTo>
                  <a:lnTo>
                    <a:pt x="50" y="724"/>
                  </a:lnTo>
                  <a:lnTo>
                    <a:pt x="38" y="712"/>
                  </a:lnTo>
                  <a:lnTo>
                    <a:pt x="29" y="701"/>
                  </a:lnTo>
                  <a:lnTo>
                    <a:pt x="19" y="691"/>
                  </a:lnTo>
                  <a:lnTo>
                    <a:pt x="13" y="682"/>
                  </a:lnTo>
                  <a:lnTo>
                    <a:pt x="7" y="672"/>
                  </a:lnTo>
                  <a:lnTo>
                    <a:pt x="4" y="662"/>
                  </a:lnTo>
                  <a:lnTo>
                    <a:pt x="2" y="655"/>
                  </a:lnTo>
                  <a:lnTo>
                    <a:pt x="0" y="647"/>
                  </a:lnTo>
                  <a:lnTo>
                    <a:pt x="2" y="636"/>
                  </a:lnTo>
                  <a:lnTo>
                    <a:pt x="4" y="626"/>
                  </a:lnTo>
                  <a:lnTo>
                    <a:pt x="5" y="614"/>
                  </a:lnTo>
                  <a:lnTo>
                    <a:pt x="9" y="605"/>
                  </a:lnTo>
                  <a:lnTo>
                    <a:pt x="15" y="597"/>
                  </a:lnTo>
                  <a:lnTo>
                    <a:pt x="23" y="588"/>
                  </a:lnTo>
                  <a:lnTo>
                    <a:pt x="30" y="580"/>
                  </a:lnTo>
                  <a:lnTo>
                    <a:pt x="38" y="572"/>
                  </a:lnTo>
                  <a:lnTo>
                    <a:pt x="48" y="566"/>
                  </a:lnTo>
                  <a:lnTo>
                    <a:pt x="59" y="561"/>
                  </a:lnTo>
                  <a:lnTo>
                    <a:pt x="73" y="555"/>
                  </a:lnTo>
                  <a:lnTo>
                    <a:pt x="86" y="551"/>
                  </a:lnTo>
                  <a:lnTo>
                    <a:pt x="100" y="547"/>
                  </a:lnTo>
                  <a:lnTo>
                    <a:pt x="115" y="543"/>
                  </a:lnTo>
                  <a:lnTo>
                    <a:pt x="132" y="542"/>
                  </a:lnTo>
                  <a:lnTo>
                    <a:pt x="149" y="540"/>
                  </a:lnTo>
                  <a:lnTo>
                    <a:pt x="174" y="540"/>
                  </a:lnTo>
                  <a:lnTo>
                    <a:pt x="201" y="540"/>
                  </a:lnTo>
                  <a:lnTo>
                    <a:pt x="226" y="538"/>
                  </a:lnTo>
                  <a:lnTo>
                    <a:pt x="253" y="538"/>
                  </a:lnTo>
                  <a:lnTo>
                    <a:pt x="282" y="538"/>
                  </a:lnTo>
                  <a:lnTo>
                    <a:pt x="309" y="536"/>
                  </a:lnTo>
                  <a:lnTo>
                    <a:pt x="338" y="534"/>
                  </a:lnTo>
                  <a:lnTo>
                    <a:pt x="368" y="534"/>
                  </a:lnTo>
                  <a:lnTo>
                    <a:pt x="397" y="532"/>
                  </a:lnTo>
                  <a:lnTo>
                    <a:pt x="428" y="530"/>
                  </a:lnTo>
                  <a:lnTo>
                    <a:pt x="459" y="528"/>
                  </a:lnTo>
                  <a:lnTo>
                    <a:pt x="489" y="524"/>
                  </a:lnTo>
                  <a:lnTo>
                    <a:pt x="522" y="522"/>
                  </a:lnTo>
                  <a:lnTo>
                    <a:pt x="555" y="520"/>
                  </a:lnTo>
                  <a:lnTo>
                    <a:pt x="587" y="517"/>
                  </a:lnTo>
                  <a:lnTo>
                    <a:pt x="622" y="513"/>
                  </a:lnTo>
                  <a:lnTo>
                    <a:pt x="656" y="511"/>
                  </a:lnTo>
                  <a:lnTo>
                    <a:pt x="691" y="507"/>
                  </a:lnTo>
                  <a:lnTo>
                    <a:pt x="725" y="503"/>
                  </a:lnTo>
                  <a:lnTo>
                    <a:pt x="762" y="499"/>
                  </a:lnTo>
                  <a:lnTo>
                    <a:pt x="798" y="494"/>
                  </a:lnTo>
                  <a:lnTo>
                    <a:pt x="835" y="490"/>
                  </a:lnTo>
                  <a:lnTo>
                    <a:pt x="871" y="486"/>
                  </a:lnTo>
                  <a:lnTo>
                    <a:pt x="910" y="480"/>
                  </a:lnTo>
                  <a:lnTo>
                    <a:pt x="948" y="474"/>
                  </a:lnTo>
                  <a:lnTo>
                    <a:pt x="988" y="469"/>
                  </a:lnTo>
                  <a:lnTo>
                    <a:pt x="1027" y="463"/>
                  </a:lnTo>
                  <a:lnTo>
                    <a:pt x="1067" y="457"/>
                  </a:lnTo>
                  <a:lnTo>
                    <a:pt x="1107" y="451"/>
                  </a:lnTo>
                  <a:lnTo>
                    <a:pt x="1150" y="446"/>
                  </a:lnTo>
                  <a:lnTo>
                    <a:pt x="1192" y="438"/>
                  </a:lnTo>
                  <a:lnTo>
                    <a:pt x="1234" y="432"/>
                  </a:lnTo>
                  <a:lnTo>
                    <a:pt x="1315" y="421"/>
                  </a:lnTo>
                  <a:lnTo>
                    <a:pt x="1395" y="409"/>
                  </a:lnTo>
                  <a:lnTo>
                    <a:pt x="1474" y="399"/>
                  </a:lnTo>
                  <a:lnTo>
                    <a:pt x="1551" y="390"/>
                  </a:lnTo>
                  <a:lnTo>
                    <a:pt x="1626" y="380"/>
                  </a:lnTo>
                  <a:lnTo>
                    <a:pt x="1699" y="371"/>
                  </a:lnTo>
                  <a:lnTo>
                    <a:pt x="1772" y="361"/>
                  </a:lnTo>
                  <a:lnTo>
                    <a:pt x="1841" y="351"/>
                  </a:lnTo>
                  <a:lnTo>
                    <a:pt x="1910" y="344"/>
                  </a:lnTo>
                  <a:lnTo>
                    <a:pt x="1975" y="334"/>
                  </a:lnTo>
                  <a:lnTo>
                    <a:pt x="2040" y="327"/>
                  </a:lnTo>
                  <a:lnTo>
                    <a:pt x="2104" y="319"/>
                  </a:lnTo>
                  <a:lnTo>
                    <a:pt x="2165" y="311"/>
                  </a:lnTo>
                  <a:lnTo>
                    <a:pt x="2225" y="303"/>
                  </a:lnTo>
                  <a:lnTo>
                    <a:pt x="2282" y="296"/>
                  </a:lnTo>
                  <a:lnTo>
                    <a:pt x="2338" y="290"/>
                  </a:lnTo>
                  <a:lnTo>
                    <a:pt x="2392" y="282"/>
                  </a:lnTo>
                  <a:lnTo>
                    <a:pt x="2445" y="277"/>
                  </a:lnTo>
                  <a:lnTo>
                    <a:pt x="2495" y="271"/>
                  </a:lnTo>
                  <a:lnTo>
                    <a:pt x="2545" y="265"/>
                  </a:lnTo>
                  <a:lnTo>
                    <a:pt x="2593" y="259"/>
                  </a:lnTo>
                  <a:lnTo>
                    <a:pt x="2639" y="254"/>
                  </a:lnTo>
                  <a:lnTo>
                    <a:pt x="2681" y="250"/>
                  </a:lnTo>
                  <a:lnTo>
                    <a:pt x="2724" y="244"/>
                  </a:lnTo>
                  <a:lnTo>
                    <a:pt x="2766" y="240"/>
                  </a:lnTo>
                  <a:lnTo>
                    <a:pt x="2804" y="236"/>
                  </a:lnTo>
                  <a:lnTo>
                    <a:pt x="2841" y="231"/>
                  </a:lnTo>
                  <a:lnTo>
                    <a:pt x="2875" y="229"/>
                  </a:lnTo>
                  <a:lnTo>
                    <a:pt x="2910" y="225"/>
                  </a:lnTo>
                  <a:lnTo>
                    <a:pt x="2941" y="221"/>
                  </a:lnTo>
                  <a:lnTo>
                    <a:pt x="2971" y="217"/>
                  </a:lnTo>
                  <a:lnTo>
                    <a:pt x="3000" y="215"/>
                  </a:lnTo>
                  <a:lnTo>
                    <a:pt x="3023" y="213"/>
                  </a:lnTo>
                  <a:lnTo>
                    <a:pt x="3046" y="209"/>
                  </a:lnTo>
                  <a:lnTo>
                    <a:pt x="3069" y="207"/>
                  </a:lnTo>
                  <a:lnTo>
                    <a:pt x="3094" y="206"/>
                  </a:lnTo>
                  <a:lnTo>
                    <a:pt x="3121" y="202"/>
                  </a:lnTo>
                  <a:lnTo>
                    <a:pt x="3146" y="200"/>
                  </a:lnTo>
                  <a:lnTo>
                    <a:pt x="3173" y="196"/>
                  </a:lnTo>
                  <a:lnTo>
                    <a:pt x="3200" y="194"/>
                  </a:lnTo>
                  <a:lnTo>
                    <a:pt x="3229" y="190"/>
                  </a:lnTo>
                  <a:lnTo>
                    <a:pt x="3257" y="188"/>
                  </a:lnTo>
                  <a:lnTo>
                    <a:pt x="3286" y="184"/>
                  </a:lnTo>
                  <a:lnTo>
                    <a:pt x="3317" y="183"/>
                  </a:lnTo>
                  <a:lnTo>
                    <a:pt x="3346" y="179"/>
                  </a:lnTo>
                  <a:lnTo>
                    <a:pt x="3378" y="175"/>
                  </a:lnTo>
                  <a:lnTo>
                    <a:pt x="3409" y="173"/>
                  </a:lnTo>
                  <a:lnTo>
                    <a:pt x="3442" y="169"/>
                  </a:lnTo>
                  <a:lnTo>
                    <a:pt x="3474" y="165"/>
                  </a:lnTo>
                  <a:lnTo>
                    <a:pt x="3509" y="163"/>
                  </a:lnTo>
                  <a:lnTo>
                    <a:pt x="3543" y="159"/>
                  </a:lnTo>
                  <a:lnTo>
                    <a:pt x="3578" y="156"/>
                  </a:lnTo>
                  <a:lnTo>
                    <a:pt x="3612" y="152"/>
                  </a:lnTo>
                  <a:lnTo>
                    <a:pt x="3649" y="148"/>
                  </a:lnTo>
                  <a:lnTo>
                    <a:pt x="3685" y="144"/>
                  </a:lnTo>
                  <a:lnTo>
                    <a:pt x="3724" y="140"/>
                  </a:lnTo>
                  <a:lnTo>
                    <a:pt x="3762" y="136"/>
                  </a:lnTo>
                  <a:lnTo>
                    <a:pt x="3801" y="133"/>
                  </a:lnTo>
                  <a:lnTo>
                    <a:pt x="3839" y="129"/>
                  </a:lnTo>
                  <a:lnTo>
                    <a:pt x="3879" y="125"/>
                  </a:lnTo>
                  <a:lnTo>
                    <a:pt x="3920" y="121"/>
                  </a:lnTo>
                  <a:lnTo>
                    <a:pt x="3960" y="115"/>
                  </a:lnTo>
                  <a:lnTo>
                    <a:pt x="4002" y="112"/>
                  </a:lnTo>
                  <a:lnTo>
                    <a:pt x="4044" y="108"/>
                  </a:lnTo>
                  <a:lnTo>
                    <a:pt x="4083" y="100"/>
                  </a:lnTo>
                  <a:lnTo>
                    <a:pt x="4119" y="94"/>
                  </a:lnTo>
                  <a:lnTo>
                    <a:pt x="4156" y="87"/>
                  </a:lnTo>
                  <a:lnTo>
                    <a:pt x="4190" y="81"/>
                  </a:lnTo>
                  <a:lnTo>
                    <a:pt x="4225" y="75"/>
                  </a:lnTo>
                  <a:lnTo>
                    <a:pt x="4257" y="69"/>
                  </a:lnTo>
                  <a:lnTo>
                    <a:pt x="4288" y="64"/>
                  </a:lnTo>
                  <a:lnTo>
                    <a:pt x="4319" y="58"/>
                  </a:lnTo>
                  <a:lnTo>
                    <a:pt x="4348" y="54"/>
                  </a:lnTo>
                  <a:lnTo>
                    <a:pt x="4376" y="48"/>
                  </a:lnTo>
                  <a:lnTo>
                    <a:pt x="4403" y="44"/>
                  </a:lnTo>
                  <a:lnTo>
                    <a:pt x="4430" y="40"/>
                  </a:lnTo>
                  <a:lnTo>
                    <a:pt x="4455" y="37"/>
                  </a:lnTo>
                  <a:lnTo>
                    <a:pt x="4478" y="33"/>
                  </a:lnTo>
                  <a:lnTo>
                    <a:pt x="4499" y="29"/>
                  </a:lnTo>
                  <a:lnTo>
                    <a:pt x="4522" y="25"/>
                  </a:lnTo>
                  <a:lnTo>
                    <a:pt x="4542" y="21"/>
                  </a:lnTo>
                  <a:lnTo>
                    <a:pt x="4561" y="19"/>
                  </a:lnTo>
                  <a:lnTo>
                    <a:pt x="4578" y="16"/>
                  </a:lnTo>
                  <a:lnTo>
                    <a:pt x="4595" y="14"/>
                  </a:lnTo>
                  <a:lnTo>
                    <a:pt x="4611" y="12"/>
                  </a:lnTo>
                  <a:lnTo>
                    <a:pt x="4626" y="10"/>
                  </a:lnTo>
                  <a:lnTo>
                    <a:pt x="4639" y="8"/>
                  </a:lnTo>
                  <a:lnTo>
                    <a:pt x="4651" y="6"/>
                  </a:lnTo>
                  <a:lnTo>
                    <a:pt x="4663" y="4"/>
                  </a:lnTo>
                  <a:lnTo>
                    <a:pt x="4672" y="4"/>
                  </a:lnTo>
                  <a:lnTo>
                    <a:pt x="4680" y="2"/>
                  </a:lnTo>
                  <a:lnTo>
                    <a:pt x="4687" y="2"/>
                  </a:lnTo>
                  <a:lnTo>
                    <a:pt x="4695" y="0"/>
                  </a:lnTo>
                  <a:lnTo>
                    <a:pt x="4699" y="0"/>
                  </a:lnTo>
                  <a:lnTo>
                    <a:pt x="4703" y="0"/>
                  </a:lnTo>
                  <a:lnTo>
                    <a:pt x="470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sp>
        <p:nvSpPr>
          <p:cNvPr id="7" name="Freeform 25"/>
          <p:cNvSpPr>
            <a:spLocks/>
          </p:cNvSpPr>
          <p:nvPr/>
        </p:nvSpPr>
        <p:spPr bwMode="auto">
          <a:xfrm>
            <a:off x="3200400" y="1447800"/>
            <a:ext cx="701618" cy="1037148"/>
          </a:xfrm>
          <a:custGeom>
            <a:avLst/>
            <a:gdLst>
              <a:gd name="T0" fmla="*/ 275678606 w 1981"/>
              <a:gd name="T1" fmla="*/ 7565127 h 3325"/>
              <a:gd name="T2" fmla="*/ 333583572 w 1981"/>
              <a:gd name="T3" fmla="*/ 34042275 h 3325"/>
              <a:gd name="T4" fmla="*/ 507299362 w 1981"/>
              <a:gd name="T5" fmla="*/ 85106873 h 3325"/>
              <a:gd name="T6" fmla="*/ 759059979 w 1981"/>
              <a:gd name="T7" fmla="*/ 121040442 h 3325"/>
              <a:gd name="T8" fmla="*/ 966763738 w 1981"/>
              <a:gd name="T9" fmla="*/ 129866419 h 3325"/>
              <a:gd name="T10" fmla="*/ 1051103096 w 1981"/>
              <a:gd name="T11" fmla="*/ 158865266 h 3325"/>
              <a:gd name="T12" fmla="*/ 1135443248 w 1981"/>
              <a:gd name="T13" fmla="*/ 225059355 h 3325"/>
              <a:gd name="T14" fmla="*/ 1210342546 w 1981"/>
              <a:gd name="T15" fmla="*/ 311426263 h 3325"/>
              <a:gd name="T16" fmla="*/ 1244330415 w 1981"/>
              <a:gd name="T17" fmla="*/ 376359448 h 3325"/>
              <a:gd name="T18" fmla="*/ 1240554073 w 1981"/>
              <a:gd name="T19" fmla="*/ 411663359 h 3325"/>
              <a:gd name="T20" fmla="*/ 1217895229 w 1981"/>
              <a:gd name="T21" fmla="*/ 456422980 h 3325"/>
              <a:gd name="T22" fmla="*/ 1171948415 w 1981"/>
              <a:gd name="T23" fmla="*/ 536486412 h 3325"/>
              <a:gd name="T24" fmla="*/ 1117819791 w 1981"/>
              <a:gd name="T25" fmla="*/ 676438819 h 3325"/>
              <a:gd name="T26" fmla="*/ 1056138483 w 1981"/>
              <a:gd name="T27" fmla="*/ 904019982 h 3325"/>
              <a:gd name="T28" fmla="*/ 934034120 w 1981"/>
              <a:gd name="T29" fmla="*/ 1342161174 h 3325"/>
              <a:gd name="T30" fmla="*/ 830182934 w 1981"/>
              <a:gd name="T31" fmla="*/ 1630261540 h 3325"/>
              <a:gd name="T32" fmla="*/ 773536220 w 1981"/>
              <a:gd name="T33" fmla="*/ 1748779827 h 3325"/>
              <a:gd name="T34" fmla="*/ 718778471 w 1981"/>
              <a:gd name="T35" fmla="*/ 1839561312 h 3325"/>
              <a:gd name="T36" fmla="*/ 662132550 w 1981"/>
              <a:gd name="T37" fmla="*/ 1915841389 h 3325"/>
              <a:gd name="T38" fmla="*/ 602968539 w 1981"/>
              <a:gd name="T39" fmla="*/ 1977621645 h 3325"/>
              <a:gd name="T40" fmla="*/ 531845583 w 1981"/>
              <a:gd name="T41" fmla="*/ 2030577511 h 3325"/>
              <a:gd name="T42" fmla="*/ 446876306 w 1981"/>
              <a:gd name="T43" fmla="*/ 2079118800 h 3325"/>
              <a:gd name="T44" fmla="*/ 380788638 w 1981"/>
              <a:gd name="T45" fmla="*/ 2096140329 h 3325"/>
              <a:gd name="T46" fmla="*/ 319107330 w 1981"/>
              <a:gd name="T47" fmla="*/ 2074075384 h 3325"/>
              <a:gd name="T48" fmla="*/ 273161309 w 1981"/>
              <a:gd name="T49" fmla="*/ 2011664702 h 3325"/>
              <a:gd name="T50" fmla="*/ 203926475 w 1981"/>
              <a:gd name="T51" fmla="*/ 1876124489 h 3325"/>
              <a:gd name="T52" fmla="*/ 86857473 w 1981"/>
              <a:gd name="T53" fmla="*/ 1685738717 h 3325"/>
              <a:gd name="T54" fmla="*/ 1259045 w 1981"/>
              <a:gd name="T55" fmla="*/ 1543264205 h 3325"/>
              <a:gd name="T56" fmla="*/ 15735293 w 1981"/>
              <a:gd name="T57" fmla="*/ 1518677553 h 3325"/>
              <a:gd name="T58" fmla="*/ 136580655 w 1981"/>
              <a:gd name="T59" fmla="*/ 1571002198 h 3325"/>
              <a:gd name="T60" fmla="*/ 247985168 w 1981"/>
              <a:gd name="T61" fmla="*/ 1618284221 h 3325"/>
              <a:gd name="T62" fmla="*/ 331066275 w 1981"/>
              <a:gd name="T63" fmla="*/ 1649804776 h 3325"/>
              <a:gd name="T64" fmla="*/ 388971241 w 1981"/>
              <a:gd name="T65" fmla="*/ 1667456335 h 3325"/>
              <a:gd name="T66" fmla="*/ 426735551 w 1981"/>
              <a:gd name="T67" fmla="*/ 1669978043 h 3325"/>
              <a:gd name="T68" fmla="*/ 472681573 w 1981"/>
              <a:gd name="T69" fmla="*/ 1642239653 h 3325"/>
              <a:gd name="T70" fmla="*/ 514852045 w 1981"/>
              <a:gd name="T71" fmla="*/ 1577936895 h 3325"/>
              <a:gd name="T72" fmla="*/ 568980669 w 1981"/>
              <a:gd name="T73" fmla="*/ 1493461267 h 3325"/>
              <a:gd name="T74" fmla="*/ 624368338 w 1981"/>
              <a:gd name="T75" fmla="*/ 1379985999 h 3325"/>
              <a:gd name="T76" fmla="*/ 681643385 w 1981"/>
              <a:gd name="T77" fmla="*/ 1236880663 h 3325"/>
              <a:gd name="T78" fmla="*/ 739549144 w 1981"/>
              <a:gd name="T79" fmla="*/ 1064146052 h 3325"/>
              <a:gd name="T80" fmla="*/ 788012462 w 1981"/>
              <a:gd name="T81" fmla="*/ 888259307 h 3325"/>
              <a:gd name="T82" fmla="*/ 816965738 w 1981"/>
              <a:gd name="T83" fmla="*/ 748937128 h 3325"/>
              <a:gd name="T84" fmla="*/ 838364942 w 1981"/>
              <a:gd name="T85" fmla="*/ 627266309 h 3325"/>
              <a:gd name="T86" fmla="*/ 852841184 w 1981"/>
              <a:gd name="T87" fmla="*/ 519464884 h 3325"/>
              <a:gd name="T88" fmla="*/ 857876571 w 1981"/>
              <a:gd name="T89" fmla="*/ 428684193 h 3325"/>
              <a:gd name="T90" fmla="*/ 840883032 w 1981"/>
              <a:gd name="T91" fmla="*/ 361860421 h 3325"/>
              <a:gd name="T92" fmla="*/ 776683436 w 1981"/>
              <a:gd name="T93" fmla="*/ 318360960 h 3325"/>
              <a:gd name="T94" fmla="*/ 730737415 w 1981"/>
              <a:gd name="T95" fmla="*/ 305122787 h 3325"/>
              <a:gd name="T96" fmla="*/ 703043184 w 1981"/>
              <a:gd name="T97" fmla="*/ 298818518 h 3325"/>
              <a:gd name="T98" fmla="*/ 650173605 w 1981"/>
              <a:gd name="T99" fmla="*/ 286840405 h 3325"/>
              <a:gd name="T100" fmla="*/ 570238921 w 1981"/>
              <a:gd name="T101" fmla="*/ 269818876 h 3325"/>
              <a:gd name="T102" fmla="*/ 466387934 w 1981"/>
              <a:gd name="T103" fmla="*/ 247124299 h 3325"/>
              <a:gd name="T104" fmla="*/ 368830486 w 1981"/>
              <a:gd name="T105" fmla="*/ 211820388 h 3325"/>
              <a:gd name="T106" fmla="*/ 291413892 w 1981"/>
              <a:gd name="T107" fmla="*/ 162017401 h 3325"/>
              <a:gd name="T108" fmla="*/ 244208826 w 1981"/>
              <a:gd name="T109" fmla="*/ 106540621 h 3325"/>
              <a:gd name="T110" fmla="*/ 219661811 w 1981"/>
              <a:gd name="T111" fmla="*/ 61781075 h 3325"/>
              <a:gd name="T112" fmla="*/ 217773640 w 1981"/>
              <a:gd name="T113" fmla="*/ 25847512 h 3325"/>
              <a:gd name="T114" fmla="*/ 241690736 w 1981"/>
              <a:gd name="T115" fmla="*/ 1260854 h 332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981"/>
              <a:gd name="T175" fmla="*/ 0 h 3325"/>
              <a:gd name="T176" fmla="*/ 1981 w 1981"/>
              <a:gd name="T177" fmla="*/ 3325 h 332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981" h="3325">
                <a:moveTo>
                  <a:pt x="395" y="0"/>
                </a:moveTo>
                <a:lnTo>
                  <a:pt x="399" y="0"/>
                </a:lnTo>
                <a:lnTo>
                  <a:pt x="405" y="2"/>
                </a:lnTo>
                <a:lnTo>
                  <a:pt x="413" y="2"/>
                </a:lnTo>
                <a:lnTo>
                  <a:pt x="419" y="6"/>
                </a:lnTo>
                <a:lnTo>
                  <a:pt x="428" y="8"/>
                </a:lnTo>
                <a:lnTo>
                  <a:pt x="438" y="12"/>
                </a:lnTo>
                <a:lnTo>
                  <a:pt x="447" y="16"/>
                </a:lnTo>
                <a:lnTo>
                  <a:pt x="459" y="19"/>
                </a:lnTo>
                <a:lnTo>
                  <a:pt x="470" y="25"/>
                </a:lnTo>
                <a:lnTo>
                  <a:pt x="484" y="31"/>
                </a:lnTo>
                <a:lnTo>
                  <a:pt x="499" y="39"/>
                </a:lnTo>
                <a:lnTo>
                  <a:pt x="514" y="46"/>
                </a:lnTo>
                <a:lnTo>
                  <a:pt x="530" y="54"/>
                </a:lnTo>
                <a:lnTo>
                  <a:pt x="547" y="62"/>
                </a:lnTo>
                <a:lnTo>
                  <a:pt x="566" y="71"/>
                </a:lnTo>
                <a:lnTo>
                  <a:pt x="586" y="81"/>
                </a:lnTo>
                <a:lnTo>
                  <a:pt x="639" y="96"/>
                </a:lnTo>
                <a:lnTo>
                  <a:pt x="695" y="110"/>
                </a:lnTo>
                <a:lnTo>
                  <a:pt x="751" y="123"/>
                </a:lnTo>
                <a:lnTo>
                  <a:pt x="806" y="135"/>
                </a:lnTo>
                <a:lnTo>
                  <a:pt x="862" y="146"/>
                </a:lnTo>
                <a:lnTo>
                  <a:pt x="918" y="156"/>
                </a:lnTo>
                <a:lnTo>
                  <a:pt x="975" y="165"/>
                </a:lnTo>
                <a:lnTo>
                  <a:pt x="1033" y="173"/>
                </a:lnTo>
                <a:lnTo>
                  <a:pt x="1090" y="181"/>
                </a:lnTo>
                <a:lnTo>
                  <a:pt x="1148" y="186"/>
                </a:lnTo>
                <a:lnTo>
                  <a:pt x="1206" y="192"/>
                </a:lnTo>
                <a:lnTo>
                  <a:pt x="1263" y="196"/>
                </a:lnTo>
                <a:lnTo>
                  <a:pt x="1323" y="198"/>
                </a:lnTo>
                <a:lnTo>
                  <a:pt x="1380" y="202"/>
                </a:lnTo>
                <a:lnTo>
                  <a:pt x="1440" y="202"/>
                </a:lnTo>
                <a:lnTo>
                  <a:pt x="1499" y="204"/>
                </a:lnTo>
                <a:lnTo>
                  <a:pt x="1518" y="204"/>
                </a:lnTo>
                <a:lnTo>
                  <a:pt x="1536" y="206"/>
                </a:lnTo>
                <a:lnTo>
                  <a:pt x="1555" y="208"/>
                </a:lnTo>
                <a:lnTo>
                  <a:pt x="1574" y="213"/>
                </a:lnTo>
                <a:lnTo>
                  <a:pt x="1593" y="219"/>
                </a:lnTo>
                <a:lnTo>
                  <a:pt x="1613" y="225"/>
                </a:lnTo>
                <a:lnTo>
                  <a:pt x="1632" y="233"/>
                </a:lnTo>
                <a:lnTo>
                  <a:pt x="1651" y="242"/>
                </a:lnTo>
                <a:lnTo>
                  <a:pt x="1670" y="252"/>
                </a:lnTo>
                <a:lnTo>
                  <a:pt x="1689" y="263"/>
                </a:lnTo>
                <a:lnTo>
                  <a:pt x="1708" y="277"/>
                </a:lnTo>
                <a:lnTo>
                  <a:pt x="1728" y="290"/>
                </a:lnTo>
                <a:lnTo>
                  <a:pt x="1747" y="305"/>
                </a:lnTo>
                <a:lnTo>
                  <a:pt x="1766" y="323"/>
                </a:lnTo>
                <a:lnTo>
                  <a:pt x="1785" y="340"/>
                </a:lnTo>
                <a:lnTo>
                  <a:pt x="1804" y="357"/>
                </a:lnTo>
                <a:lnTo>
                  <a:pt x="1826" y="378"/>
                </a:lnTo>
                <a:lnTo>
                  <a:pt x="1845" y="400"/>
                </a:lnTo>
                <a:lnTo>
                  <a:pt x="1864" y="421"/>
                </a:lnTo>
                <a:lnTo>
                  <a:pt x="1881" y="440"/>
                </a:lnTo>
                <a:lnTo>
                  <a:pt x="1897" y="457"/>
                </a:lnTo>
                <a:lnTo>
                  <a:pt x="1912" y="476"/>
                </a:lnTo>
                <a:lnTo>
                  <a:pt x="1923" y="494"/>
                </a:lnTo>
                <a:lnTo>
                  <a:pt x="1935" y="511"/>
                </a:lnTo>
                <a:lnTo>
                  <a:pt x="1947" y="526"/>
                </a:lnTo>
                <a:lnTo>
                  <a:pt x="1956" y="542"/>
                </a:lnTo>
                <a:lnTo>
                  <a:pt x="1962" y="557"/>
                </a:lnTo>
                <a:lnTo>
                  <a:pt x="1970" y="570"/>
                </a:lnTo>
                <a:lnTo>
                  <a:pt x="1973" y="584"/>
                </a:lnTo>
                <a:lnTo>
                  <a:pt x="1977" y="597"/>
                </a:lnTo>
                <a:lnTo>
                  <a:pt x="1979" y="609"/>
                </a:lnTo>
                <a:lnTo>
                  <a:pt x="1981" y="620"/>
                </a:lnTo>
                <a:lnTo>
                  <a:pt x="1979" y="626"/>
                </a:lnTo>
                <a:lnTo>
                  <a:pt x="1979" y="632"/>
                </a:lnTo>
                <a:lnTo>
                  <a:pt x="1977" y="639"/>
                </a:lnTo>
                <a:lnTo>
                  <a:pt x="1975" y="645"/>
                </a:lnTo>
                <a:lnTo>
                  <a:pt x="1971" y="653"/>
                </a:lnTo>
                <a:lnTo>
                  <a:pt x="1970" y="663"/>
                </a:lnTo>
                <a:lnTo>
                  <a:pt x="1966" y="670"/>
                </a:lnTo>
                <a:lnTo>
                  <a:pt x="1960" y="680"/>
                </a:lnTo>
                <a:lnTo>
                  <a:pt x="1954" y="691"/>
                </a:lnTo>
                <a:lnTo>
                  <a:pt x="1948" y="701"/>
                </a:lnTo>
                <a:lnTo>
                  <a:pt x="1943" y="712"/>
                </a:lnTo>
                <a:lnTo>
                  <a:pt x="1935" y="724"/>
                </a:lnTo>
                <a:lnTo>
                  <a:pt x="1927" y="735"/>
                </a:lnTo>
                <a:lnTo>
                  <a:pt x="1920" y="749"/>
                </a:lnTo>
                <a:lnTo>
                  <a:pt x="1912" y="762"/>
                </a:lnTo>
                <a:lnTo>
                  <a:pt x="1902" y="776"/>
                </a:lnTo>
                <a:lnTo>
                  <a:pt x="1889" y="799"/>
                </a:lnTo>
                <a:lnTo>
                  <a:pt x="1876" y="824"/>
                </a:lnTo>
                <a:lnTo>
                  <a:pt x="1862" y="851"/>
                </a:lnTo>
                <a:lnTo>
                  <a:pt x="1851" y="879"/>
                </a:lnTo>
                <a:lnTo>
                  <a:pt x="1837" y="908"/>
                </a:lnTo>
                <a:lnTo>
                  <a:pt x="1826" y="939"/>
                </a:lnTo>
                <a:lnTo>
                  <a:pt x="1812" y="970"/>
                </a:lnTo>
                <a:lnTo>
                  <a:pt x="1801" y="1002"/>
                </a:lnTo>
                <a:lnTo>
                  <a:pt x="1787" y="1037"/>
                </a:lnTo>
                <a:lnTo>
                  <a:pt x="1776" y="1073"/>
                </a:lnTo>
                <a:lnTo>
                  <a:pt x="1764" y="1110"/>
                </a:lnTo>
                <a:lnTo>
                  <a:pt x="1753" y="1148"/>
                </a:lnTo>
                <a:lnTo>
                  <a:pt x="1741" y="1188"/>
                </a:lnTo>
                <a:lnTo>
                  <a:pt x="1730" y="1229"/>
                </a:lnTo>
                <a:lnTo>
                  <a:pt x="1718" y="1273"/>
                </a:lnTo>
                <a:lnTo>
                  <a:pt x="1708" y="1315"/>
                </a:lnTo>
                <a:lnTo>
                  <a:pt x="1678" y="1434"/>
                </a:lnTo>
                <a:lnTo>
                  <a:pt x="1649" y="1549"/>
                </a:lnTo>
                <a:lnTo>
                  <a:pt x="1620" y="1659"/>
                </a:lnTo>
                <a:lnTo>
                  <a:pt x="1591" y="1762"/>
                </a:lnTo>
                <a:lnTo>
                  <a:pt x="1565" y="1862"/>
                </a:lnTo>
                <a:lnTo>
                  <a:pt x="1538" y="1956"/>
                </a:lnTo>
                <a:lnTo>
                  <a:pt x="1511" y="2045"/>
                </a:lnTo>
                <a:lnTo>
                  <a:pt x="1484" y="2129"/>
                </a:lnTo>
                <a:lnTo>
                  <a:pt x="1459" y="2210"/>
                </a:lnTo>
                <a:lnTo>
                  <a:pt x="1434" y="2285"/>
                </a:lnTo>
                <a:lnTo>
                  <a:pt x="1409" y="2354"/>
                </a:lnTo>
                <a:lnTo>
                  <a:pt x="1386" y="2419"/>
                </a:lnTo>
                <a:lnTo>
                  <a:pt x="1363" y="2478"/>
                </a:lnTo>
                <a:lnTo>
                  <a:pt x="1340" y="2534"/>
                </a:lnTo>
                <a:lnTo>
                  <a:pt x="1319" y="2586"/>
                </a:lnTo>
                <a:lnTo>
                  <a:pt x="1298" y="2630"/>
                </a:lnTo>
                <a:lnTo>
                  <a:pt x="1286" y="2655"/>
                </a:lnTo>
                <a:lnTo>
                  <a:pt x="1275" y="2680"/>
                </a:lnTo>
                <a:lnTo>
                  <a:pt x="1263" y="2705"/>
                </a:lnTo>
                <a:lnTo>
                  <a:pt x="1252" y="2728"/>
                </a:lnTo>
                <a:lnTo>
                  <a:pt x="1240" y="2751"/>
                </a:lnTo>
                <a:lnTo>
                  <a:pt x="1229" y="2774"/>
                </a:lnTo>
                <a:lnTo>
                  <a:pt x="1217" y="2797"/>
                </a:lnTo>
                <a:lnTo>
                  <a:pt x="1204" y="2818"/>
                </a:lnTo>
                <a:lnTo>
                  <a:pt x="1192" y="2839"/>
                </a:lnTo>
                <a:lnTo>
                  <a:pt x="1181" y="2860"/>
                </a:lnTo>
                <a:lnTo>
                  <a:pt x="1167" y="2880"/>
                </a:lnTo>
                <a:lnTo>
                  <a:pt x="1156" y="2899"/>
                </a:lnTo>
                <a:lnTo>
                  <a:pt x="1142" y="2918"/>
                </a:lnTo>
                <a:lnTo>
                  <a:pt x="1131" y="2937"/>
                </a:lnTo>
                <a:lnTo>
                  <a:pt x="1117" y="2956"/>
                </a:lnTo>
                <a:lnTo>
                  <a:pt x="1104" y="2974"/>
                </a:lnTo>
                <a:lnTo>
                  <a:pt x="1090" y="2991"/>
                </a:lnTo>
                <a:lnTo>
                  <a:pt x="1079" y="3008"/>
                </a:lnTo>
                <a:lnTo>
                  <a:pt x="1065" y="3024"/>
                </a:lnTo>
                <a:lnTo>
                  <a:pt x="1052" y="3039"/>
                </a:lnTo>
                <a:lnTo>
                  <a:pt x="1039" y="3054"/>
                </a:lnTo>
                <a:lnTo>
                  <a:pt x="1025" y="3070"/>
                </a:lnTo>
                <a:lnTo>
                  <a:pt x="1012" y="3083"/>
                </a:lnTo>
                <a:lnTo>
                  <a:pt x="998" y="3099"/>
                </a:lnTo>
                <a:lnTo>
                  <a:pt x="985" y="3112"/>
                </a:lnTo>
                <a:lnTo>
                  <a:pt x="971" y="3123"/>
                </a:lnTo>
                <a:lnTo>
                  <a:pt x="958" y="3137"/>
                </a:lnTo>
                <a:lnTo>
                  <a:pt x="944" y="3148"/>
                </a:lnTo>
                <a:lnTo>
                  <a:pt x="931" y="3160"/>
                </a:lnTo>
                <a:lnTo>
                  <a:pt x="918" y="3170"/>
                </a:lnTo>
                <a:lnTo>
                  <a:pt x="904" y="3181"/>
                </a:lnTo>
                <a:lnTo>
                  <a:pt x="889" y="3191"/>
                </a:lnTo>
                <a:lnTo>
                  <a:pt x="868" y="3206"/>
                </a:lnTo>
                <a:lnTo>
                  <a:pt x="845" y="3221"/>
                </a:lnTo>
                <a:lnTo>
                  <a:pt x="824" y="3235"/>
                </a:lnTo>
                <a:lnTo>
                  <a:pt x="802" y="3248"/>
                </a:lnTo>
                <a:lnTo>
                  <a:pt x="783" y="3262"/>
                </a:lnTo>
                <a:lnTo>
                  <a:pt x="764" y="3271"/>
                </a:lnTo>
                <a:lnTo>
                  <a:pt x="745" y="3283"/>
                </a:lnTo>
                <a:lnTo>
                  <a:pt x="728" y="3290"/>
                </a:lnTo>
                <a:lnTo>
                  <a:pt x="710" y="3298"/>
                </a:lnTo>
                <a:lnTo>
                  <a:pt x="693" y="3306"/>
                </a:lnTo>
                <a:lnTo>
                  <a:pt x="678" y="3312"/>
                </a:lnTo>
                <a:lnTo>
                  <a:pt x="662" y="3317"/>
                </a:lnTo>
                <a:lnTo>
                  <a:pt x="647" y="3321"/>
                </a:lnTo>
                <a:lnTo>
                  <a:pt x="632" y="3323"/>
                </a:lnTo>
                <a:lnTo>
                  <a:pt x="618" y="3325"/>
                </a:lnTo>
                <a:lnTo>
                  <a:pt x="605" y="3325"/>
                </a:lnTo>
                <a:lnTo>
                  <a:pt x="587" y="3325"/>
                </a:lnTo>
                <a:lnTo>
                  <a:pt x="574" y="3323"/>
                </a:lnTo>
                <a:lnTo>
                  <a:pt x="559" y="3319"/>
                </a:lnTo>
                <a:lnTo>
                  <a:pt x="545" y="3314"/>
                </a:lnTo>
                <a:lnTo>
                  <a:pt x="532" y="3308"/>
                </a:lnTo>
                <a:lnTo>
                  <a:pt x="518" y="3300"/>
                </a:lnTo>
                <a:lnTo>
                  <a:pt x="507" y="3290"/>
                </a:lnTo>
                <a:lnTo>
                  <a:pt x="495" y="3281"/>
                </a:lnTo>
                <a:lnTo>
                  <a:pt x="484" y="3269"/>
                </a:lnTo>
                <a:lnTo>
                  <a:pt x="472" y="3256"/>
                </a:lnTo>
                <a:lnTo>
                  <a:pt x="463" y="3243"/>
                </a:lnTo>
                <a:lnTo>
                  <a:pt x="451" y="3225"/>
                </a:lnTo>
                <a:lnTo>
                  <a:pt x="442" y="3208"/>
                </a:lnTo>
                <a:lnTo>
                  <a:pt x="434" y="3191"/>
                </a:lnTo>
                <a:lnTo>
                  <a:pt x="424" y="3171"/>
                </a:lnTo>
                <a:lnTo>
                  <a:pt x="417" y="3150"/>
                </a:lnTo>
                <a:lnTo>
                  <a:pt x="401" y="3118"/>
                </a:lnTo>
                <a:lnTo>
                  <a:pt x="384" y="3083"/>
                </a:lnTo>
                <a:lnTo>
                  <a:pt x="367" y="3049"/>
                </a:lnTo>
                <a:lnTo>
                  <a:pt x="346" y="3012"/>
                </a:lnTo>
                <a:lnTo>
                  <a:pt x="324" y="2976"/>
                </a:lnTo>
                <a:lnTo>
                  <a:pt x="303" y="2937"/>
                </a:lnTo>
                <a:lnTo>
                  <a:pt x="278" y="2897"/>
                </a:lnTo>
                <a:lnTo>
                  <a:pt x="253" y="2855"/>
                </a:lnTo>
                <a:lnTo>
                  <a:pt x="227" y="2813"/>
                </a:lnTo>
                <a:lnTo>
                  <a:pt x="198" y="2768"/>
                </a:lnTo>
                <a:lnTo>
                  <a:pt x="169" y="2722"/>
                </a:lnTo>
                <a:lnTo>
                  <a:pt x="138" y="2674"/>
                </a:lnTo>
                <a:lnTo>
                  <a:pt x="106" y="2626"/>
                </a:lnTo>
                <a:lnTo>
                  <a:pt x="71" y="2574"/>
                </a:lnTo>
                <a:lnTo>
                  <a:pt x="36" y="2523"/>
                </a:lnTo>
                <a:lnTo>
                  <a:pt x="0" y="2469"/>
                </a:lnTo>
                <a:lnTo>
                  <a:pt x="0" y="2461"/>
                </a:lnTo>
                <a:lnTo>
                  <a:pt x="0" y="2455"/>
                </a:lnTo>
                <a:lnTo>
                  <a:pt x="2" y="2448"/>
                </a:lnTo>
                <a:lnTo>
                  <a:pt x="2" y="2442"/>
                </a:lnTo>
                <a:lnTo>
                  <a:pt x="4" y="2436"/>
                </a:lnTo>
                <a:lnTo>
                  <a:pt x="6" y="2432"/>
                </a:lnTo>
                <a:lnTo>
                  <a:pt x="10" y="2423"/>
                </a:lnTo>
                <a:lnTo>
                  <a:pt x="13" y="2417"/>
                </a:lnTo>
                <a:lnTo>
                  <a:pt x="19" y="2411"/>
                </a:lnTo>
                <a:lnTo>
                  <a:pt x="25" y="2409"/>
                </a:lnTo>
                <a:lnTo>
                  <a:pt x="33" y="2407"/>
                </a:lnTo>
                <a:lnTo>
                  <a:pt x="65" y="2423"/>
                </a:lnTo>
                <a:lnTo>
                  <a:pt x="98" y="2438"/>
                </a:lnTo>
                <a:lnTo>
                  <a:pt x="129" y="2452"/>
                </a:lnTo>
                <a:lnTo>
                  <a:pt x="159" y="2465"/>
                </a:lnTo>
                <a:lnTo>
                  <a:pt x="188" y="2478"/>
                </a:lnTo>
                <a:lnTo>
                  <a:pt x="217" y="2492"/>
                </a:lnTo>
                <a:lnTo>
                  <a:pt x="246" y="2503"/>
                </a:lnTo>
                <a:lnTo>
                  <a:pt x="273" y="2515"/>
                </a:lnTo>
                <a:lnTo>
                  <a:pt x="298" y="2526"/>
                </a:lnTo>
                <a:lnTo>
                  <a:pt x="323" y="2538"/>
                </a:lnTo>
                <a:lnTo>
                  <a:pt x="347" y="2548"/>
                </a:lnTo>
                <a:lnTo>
                  <a:pt x="371" y="2557"/>
                </a:lnTo>
                <a:lnTo>
                  <a:pt x="394" y="2567"/>
                </a:lnTo>
                <a:lnTo>
                  <a:pt x="415" y="2574"/>
                </a:lnTo>
                <a:lnTo>
                  <a:pt x="436" y="2584"/>
                </a:lnTo>
                <a:lnTo>
                  <a:pt x="455" y="2592"/>
                </a:lnTo>
                <a:lnTo>
                  <a:pt x="474" y="2598"/>
                </a:lnTo>
                <a:lnTo>
                  <a:pt x="493" y="2605"/>
                </a:lnTo>
                <a:lnTo>
                  <a:pt x="511" y="2611"/>
                </a:lnTo>
                <a:lnTo>
                  <a:pt x="526" y="2617"/>
                </a:lnTo>
                <a:lnTo>
                  <a:pt x="543" y="2622"/>
                </a:lnTo>
                <a:lnTo>
                  <a:pt x="557" y="2628"/>
                </a:lnTo>
                <a:lnTo>
                  <a:pt x="570" y="2632"/>
                </a:lnTo>
                <a:lnTo>
                  <a:pt x="584" y="2636"/>
                </a:lnTo>
                <a:lnTo>
                  <a:pt x="597" y="2640"/>
                </a:lnTo>
                <a:lnTo>
                  <a:pt x="607" y="2642"/>
                </a:lnTo>
                <a:lnTo>
                  <a:pt x="618" y="2645"/>
                </a:lnTo>
                <a:lnTo>
                  <a:pt x="628" y="2647"/>
                </a:lnTo>
                <a:lnTo>
                  <a:pt x="635" y="2649"/>
                </a:lnTo>
                <a:lnTo>
                  <a:pt x="643" y="2649"/>
                </a:lnTo>
                <a:lnTo>
                  <a:pt x="651" y="2651"/>
                </a:lnTo>
                <a:lnTo>
                  <a:pt x="657" y="2651"/>
                </a:lnTo>
                <a:lnTo>
                  <a:pt x="666" y="2649"/>
                </a:lnTo>
                <a:lnTo>
                  <a:pt x="678" y="2649"/>
                </a:lnTo>
                <a:lnTo>
                  <a:pt x="689" y="2645"/>
                </a:lnTo>
                <a:lnTo>
                  <a:pt x="699" y="2642"/>
                </a:lnTo>
                <a:lnTo>
                  <a:pt x="708" y="2638"/>
                </a:lnTo>
                <a:lnTo>
                  <a:pt x="720" y="2630"/>
                </a:lnTo>
                <a:lnTo>
                  <a:pt x="729" y="2622"/>
                </a:lnTo>
                <a:lnTo>
                  <a:pt x="739" y="2615"/>
                </a:lnTo>
                <a:lnTo>
                  <a:pt x="751" y="2605"/>
                </a:lnTo>
                <a:lnTo>
                  <a:pt x="760" y="2594"/>
                </a:lnTo>
                <a:lnTo>
                  <a:pt x="770" y="2582"/>
                </a:lnTo>
                <a:lnTo>
                  <a:pt x="779" y="2569"/>
                </a:lnTo>
                <a:lnTo>
                  <a:pt x="789" y="2553"/>
                </a:lnTo>
                <a:lnTo>
                  <a:pt x="799" y="2538"/>
                </a:lnTo>
                <a:lnTo>
                  <a:pt x="808" y="2521"/>
                </a:lnTo>
                <a:lnTo>
                  <a:pt x="818" y="2503"/>
                </a:lnTo>
                <a:lnTo>
                  <a:pt x="831" y="2486"/>
                </a:lnTo>
                <a:lnTo>
                  <a:pt x="843" y="2469"/>
                </a:lnTo>
                <a:lnTo>
                  <a:pt x="854" y="2450"/>
                </a:lnTo>
                <a:lnTo>
                  <a:pt x="868" y="2430"/>
                </a:lnTo>
                <a:lnTo>
                  <a:pt x="879" y="2411"/>
                </a:lnTo>
                <a:lnTo>
                  <a:pt x="891" y="2390"/>
                </a:lnTo>
                <a:lnTo>
                  <a:pt x="904" y="2369"/>
                </a:lnTo>
                <a:lnTo>
                  <a:pt x="916" y="2346"/>
                </a:lnTo>
                <a:lnTo>
                  <a:pt x="929" y="2321"/>
                </a:lnTo>
                <a:lnTo>
                  <a:pt x="943" y="2296"/>
                </a:lnTo>
                <a:lnTo>
                  <a:pt x="954" y="2271"/>
                </a:lnTo>
                <a:lnTo>
                  <a:pt x="968" y="2244"/>
                </a:lnTo>
                <a:lnTo>
                  <a:pt x="979" y="2217"/>
                </a:lnTo>
                <a:lnTo>
                  <a:pt x="992" y="2189"/>
                </a:lnTo>
                <a:lnTo>
                  <a:pt x="1006" y="2158"/>
                </a:lnTo>
                <a:lnTo>
                  <a:pt x="1017" y="2127"/>
                </a:lnTo>
                <a:lnTo>
                  <a:pt x="1031" y="2096"/>
                </a:lnTo>
                <a:lnTo>
                  <a:pt x="1044" y="2064"/>
                </a:lnTo>
                <a:lnTo>
                  <a:pt x="1058" y="2031"/>
                </a:lnTo>
                <a:lnTo>
                  <a:pt x="1069" y="1997"/>
                </a:lnTo>
                <a:lnTo>
                  <a:pt x="1083" y="1962"/>
                </a:lnTo>
                <a:lnTo>
                  <a:pt x="1096" y="1926"/>
                </a:lnTo>
                <a:lnTo>
                  <a:pt x="1110" y="1889"/>
                </a:lnTo>
                <a:lnTo>
                  <a:pt x="1123" y="1851"/>
                </a:lnTo>
                <a:lnTo>
                  <a:pt x="1135" y="1810"/>
                </a:lnTo>
                <a:lnTo>
                  <a:pt x="1148" y="1772"/>
                </a:lnTo>
                <a:lnTo>
                  <a:pt x="1161" y="1730"/>
                </a:lnTo>
                <a:lnTo>
                  <a:pt x="1175" y="1688"/>
                </a:lnTo>
                <a:lnTo>
                  <a:pt x="1188" y="1645"/>
                </a:lnTo>
                <a:lnTo>
                  <a:pt x="1202" y="1601"/>
                </a:lnTo>
                <a:lnTo>
                  <a:pt x="1213" y="1557"/>
                </a:lnTo>
                <a:lnTo>
                  <a:pt x="1227" y="1511"/>
                </a:lnTo>
                <a:lnTo>
                  <a:pt x="1236" y="1476"/>
                </a:lnTo>
                <a:lnTo>
                  <a:pt x="1244" y="1442"/>
                </a:lnTo>
                <a:lnTo>
                  <a:pt x="1252" y="1409"/>
                </a:lnTo>
                <a:lnTo>
                  <a:pt x="1259" y="1377"/>
                </a:lnTo>
                <a:lnTo>
                  <a:pt x="1265" y="1344"/>
                </a:lnTo>
                <a:lnTo>
                  <a:pt x="1273" y="1311"/>
                </a:lnTo>
                <a:lnTo>
                  <a:pt x="1280" y="1281"/>
                </a:lnTo>
                <a:lnTo>
                  <a:pt x="1286" y="1250"/>
                </a:lnTo>
                <a:lnTo>
                  <a:pt x="1292" y="1219"/>
                </a:lnTo>
                <a:lnTo>
                  <a:pt x="1298" y="1188"/>
                </a:lnTo>
                <a:lnTo>
                  <a:pt x="1303" y="1160"/>
                </a:lnTo>
                <a:lnTo>
                  <a:pt x="1309" y="1131"/>
                </a:lnTo>
                <a:lnTo>
                  <a:pt x="1315" y="1102"/>
                </a:lnTo>
                <a:lnTo>
                  <a:pt x="1319" y="1075"/>
                </a:lnTo>
                <a:lnTo>
                  <a:pt x="1325" y="1046"/>
                </a:lnTo>
                <a:lnTo>
                  <a:pt x="1328" y="1020"/>
                </a:lnTo>
                <a:lnTo>
                  <a:pt x="1332" y="995"/>
                </a:lnTo>
                <a:lnTo>
                  <a:pt x="1336" y="968"/>
                </a:lnTo>
                <a:lnTo>
                  <a:pt x="1340" y="943"/>
                </a:lnTo>
                <a:lnTo>
                  <a:pt x="1344" y="918"/>
                </a:lnTo>
                <a:lnTo>
                  <a:pt x="1348" y="895"/>
                </a:lnTo>
                <a:lnTo>
                  <a:pt x="1350" y="870"/>
                </a:lnTo>
                <a:lnTo>
                  <a:pt x="1353" y="847"/>
                </a:lnTo>
                <a:lnTo>
                  <a:pt x="1355" y="824"/>
                </a:lnTo>
                <a:lnTo>
                  <a:pt x="1357" y="803"/>
                </a:lnTo>
                <a:lnTo>
                  <a:pt x="1359" y="782"/>
                </a:lnTo>
                <a:lnTo>
                  <a:pt x="1359" y="760"/>
                </a:lnTo>
                <a:lnTo>
                  <a:pt x="1361" y="739"/>
                </a:lnTo>
                <a:lnTo>
                  <a:pt x="1363" y="718"/>
                </a:lnTo>
                <a:lnTo>
                  <a:pt x="1363" y="699"/>
                </a:lnTo>
                <a:lnTo>
                  <a:pt x="1363" y="680"/>
                </a:lnTo>
                <a:lnTo>
                  <a:pt x="1363" y="663"/>
                </a:lnTo>
                <a:lnTo>
                  <a:pt x="1363" y="645"/>
                </a:lnTo>
                <a:lnTo>
                  <a:pt x="1361" y="630"/>
                </a:lnTo>
                <a:lnTo>
                  <a:pt x="1357" y="615"/>
                </a:lnTo>
                <a:lnTo>
                  <a:pt x="1351" y="601"/>
                </a:lnTo>
                <a:lnTo>
                  <a:pt x="1344" y="588"/>
                </a:lnTo>
                <a:lnTo>
                  <a:pt x="1336" y="574"/>
                </a:lnTo>
                <a:lnTo>
                  <a:pt x="1326" y="563"/>
                </a:lnTo>
                <a:lnTo>
                  <a:pt x="1315" y="551"/>
                </a:lnTo>
                <a:lnTo>
                  <a:pt x="1302" y="540"/>
                </a:lnTo>
                <a:lnTo>
                  <a:pt x="1288" y="530"/>
                </a:lnTo>
                <a:lnTo>
                  <a:pt x="1271" y="520"/>
                </a:lnTo>
                <a:lnTo>
                  <a:pt x="1254" y="513"/>
                </a:lnTo>
                <a:lnTo>
                  <a:pt x="1234" y="505"/>
                </a:lnTo>
                <a:lnTo>
                  <a:pt x="1215" y="497"/>
                </a:lnTo>
                <a:lnTo>
                  <a:pt x="1192" y="492"/>
                </a:lnTo>
                <a:lnTo>
                  <a:pt x="1169" y="486"/>
                </a:lnTo>
                <a:lnTo>
                  <a:pt x="1167" y="486"/>
                </a:lnTo>
                <a:lnTo>
                  <a:pt x="1165" y="486"/>
                </a:lnTo>
                <a:lnTo>
                  <a:pt x="1161" y="484"/>
                </a:lnTo>
                <a:lnTo>
                  <a:pt x="1158" y="484"/>
                </a:lnTo>
                <a:lnTo>
                  <a:pt x="1154" y="482"/>
                </a:lnTo>
                <a:lnTo>
                  <a:pt x="1148" y="482"/>
                </a:lnTo>
                <a:lnTo>
                  <a:pt x="1142" y="480"/>
                </a:lnTo>
                <a:lnTo>
                  <a:pt x="1135" y="478"/>
                </a:lnTo>
                <a:lnTo>
                  <a:pt x="1127" y="476"/>
                </a:lnTo>
                <a:lnTo>
                  <a:pt x="1117" y="474"/>
                </a:lnTo>
                <a:lnTo>
                  <a:pt x="1108" y="472"/>
                </a:lnTo>
                <a:lnTo>
                  <a:pt x="1098" y="471"/>
                </a:lnTo>
                <a:lnTo>
                  <a:pt x="1087" y="467"/>
                </a:lnTo>
                <a:lnTo>
                  <a:pt x="1075" y="465"/>
                </a:lnTo>
                <a:lnTo>
                  <a:pt x="1062" y="461"/>
                </a:lnTo>
                <a:lnTo>
                  <a:pt x="1048" y="459"/>
                </a:lnTo>
                <a:lnTo>
                  <a:pt x="1033" y="455"/>
                </a:lnTo>
                <a:lnTo>
                  <a:pt x="1017" y="451"/>
                </a:lnTo>
                <a:lnTo>
                  <a:pt x="1002" y="449"/>
                </a:lnTo>
                <a:lnTo>
                  <a:pt x="985" y="446"/>
                </a:lnTo>
                <a:lnTo>
                  <a:pt x="966" y="440"/>
                </a:lnTo>
                <a:lnTo>
                  <a:pt x="946" y="436"/>
                </a:lnTo>
                <a:lnTo>
                  <a:pt x="927" y="432"/>
                </a:lnTo>
                <a:lnTo>
                  <a:pt x="906" y="428"/>
                </a:lnTo>
                <a:lnTo>
                  <a:pt x="885" y="423"/>
                </a:lnTo>
                <a:lnTo>
                  <a:pt x="864" y="419"/>
                </a:lnTo>
                <a:lnTo>
                  <a:pt x="841" y="413"/>
                </a:lnTo>
                <a:lnTo>
                  <a:pt x="816" y="407"/>
                </a:lnTo>
                <a:lnTo>
                  <a:pt x="793" y="403"/>
                </a:lnTo>
                <a:lnTo>
                  <a:pt x="766" y="398"/>
                </a:lnTo>
                <a:lnTo>
                  <a:pt x="741" y="392"/>
                </a:lnTo>
                <a:lnTo>
                  <a:pt x="716" y="384"/>
                </a:lnTo>
                <a:lnTo>
                  <a:pt x="693" y="378"/>
                </a:lnTo>
                <a:lnTo>
                  <a:pt x="670" y="371"/>
                </a:lnTo>
                <a:lnTo>
                  <a:pt x="647" y="363"/>
                </a:lnTo>
                <a:lnTo>
                  <a:pt x="626" y="353"/>
                </a:lnTo>
                <a:lnTo>
                  <a:pt x="605" y="346"/>
                </a:lnTo>
                <a:lnTo>
                  <a:pt x="586" y="336"/>
                </a:lnTo>
                <a:lnTo>
                  <a:pt x="566" y="327"/>
                </a:lnTo>
                <a:lnTo>
                  <a:pt x="547" y="315"/>
                </a:lnTo>
                <a:lnTo>
                  <a:pt x="528" y="305"/>
                </a:lnTo>
                <a:lnTo>
                  <a:pt x="511" y="294"/>
                </a:lnTo>
                <a:lnTo>
                  <a:pt x="495" y="282"/>
                </a:lnTo>
                <a:lnTo>
                  <a:pt x="478" y="269"/>
                </a:lnTo>
                <a:lnTo>
                  <a:pt x="463" y="257"/>
                </a:lnTo>
                <a:lnTo>
                  <a:pt x="449" y="244"/>
                </a:lnTo>
                <a:lnTo>
                  <a:pt x="436" y="231"/>
                </a:lnTo>
                <a:lnTo>
                  <a:pt x="424" y="217"/>
                </a:lnTo>
                <a:lnTo>
                  <a:pt x="415" y="206"/>
                </a:lnTo>
                <a:lnTo>
                  <a:pt x="405" y="192"/>
                </a:lnTo>
                <a:lnTo>
                  <a:pt x="397" y="181"/>
                </a:lnTo>
                <a:lnTo>
                  <a:pt x="388" y="169"/>
                </a:lnTo>
                <a:lnTo>
                  <a:pt x="380" y="160"/>
                </a:lnTo>
                <a:lnTo>
                  <a:pt x="374" y="148"/>
                </a:lnTo>
                <a:lnTo>
                  <a:pt x="369" y="138"/>
                </a:lnTo>
                <a:lnTo>
                  <a:pt x="363" y="127"/>
                </a:lnTo>
                <a:lnTo>
                  <a:pt x="357" y="117"/>
                </a:lnTo>
                <a:lnTo>
                  <a:pt x="353" y="108"/>
                </a:lnTo>
                <a:lnTo>
                  <a:pt x="349" y="98"/>
                </a:lnTo>
                <a:lnTo>
                  <a:pt x="347" y="89"/>
                </a:lnTo>
                <a:lnTo>
                  <a:pt x="346" y="79"/>
                </a:lnTo>
                <a:lnTo>
                  <a:pt x="344" y="69"/>
                </a:lnTo>
                <a:lnTo>
                  <a:pt x="344" y="62"/>
                </a:lnTo>
                <a:lnTo>
                  <a:pt x="344" y="54"/>
                </a:lnTo>
                <a:lnTo>
                  <a:pt x="346" y="46"/>
                </a:lnTo>
                <a:lnTo>
                  <a:pt x="346" y="41"/>
                </a:lnTo>
                <a:lnTo>
                  <a:pt x="347" y="35"/>
                </a:lnTo>
                <a:lnTo>
                  <a:pt x="349" y="29"/>
                </a:lnTo>
                <a:lnTo>
                  <a:pt x="351" y="23"/>
                </a:lnTo>
                <a:lnTo>
                  <a:pt x="357" y="16"/>
                </a:lnTo>
                <a:lnTo>
                  <a:pt x="365" y="8"/>
                </a:lnTo>
                <a:lnTo>
                  <a:pt x="374" y="4"/>
                </a:lnTo>
                <a:lnTo>
                  <a:pt x="384" y="2"/>
                </a:lnTo>
                <a:lnTo>
                  <a:pt x="395" y="0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 i="1">
              <a:solidFill>
                <a:prstClr val="black"/>
              </a:solidFill>
            </a:endParaRPr>
          </a:p>
        </p:txBody>
      </p:sp>
      <p:pic>
        <p:nvPicPr>
          <p:cNvPr id="3076" name="Picture 4" descr="C:\Users\Meishing\Dropbox\meizhouhuayu\pics\38.23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2590800"/>
            <a:ext cx="4638675" cy="9906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0"/>
            <a:ext cx="3886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：芳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坊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枋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淓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3671" y="3834581"/>
            <a:ext cx="1791929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北方人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46374" y="3837039"/>
            <a:ext cx="1725561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南方人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54412" y="1828800"/>
            <a:ext cx="1260987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方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言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1752600"/>
            <a:ext cx="2057400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大大方方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36574" y="2743200"/>
            <a:ext cx="1592826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买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方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46374" y="2743200"/>
            <a:ext cx="1592826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卖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方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45720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1026" name="Picture 2" descr="C:\Users\Meishing\Desktop\meizhou pics\33-12.png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371600" y="3962400"/>
            <a:ext cx="2200275" cy="25621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057359405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304800" y="1066800"/>
            <a:ext cx="1317995" cy="1295400"/>
            <a:chOff x="304800" y="1066800"/>
            <a:chExt cx="1317995" cy="1295400"/>
          </a:xfrm>
        </p:grpSpPr>
        <p:pic>
          <p:nvPicPr>
            <p:cNvPr id="1026" name="Picture 2" descr="C:\Users\Meishing\Dropbox\meizhouhuayu\pics\38.12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 r="88333"/>
            <a:stretch>
              <a:fillRect/>
            </a:stretch>
          </p:blipFill>
          <p:spPr bwMode="auto">
            <a:xfrm>
              <a:off x="304800" y="1066800"/>
              <a:ext cx="1317995" cy="1295400"/>
            </a:xfrm>
            <a:prstGeom prst="rect">
              <a:avLst/>
            </a:prstGeom>
            <a:noFill/>
          </p:spPr>
        </p:pic>
        <p:sp>
          <p:nvSpPr>
            <p:cNvPr id="32" name="Rectangle 31"/>
            <p:cNvSpPr/>
            <p:nvPr/>
          </p:nvSpPr>
          <p:spPr>
            <a:xfrm>
              <a:off x="1066800" y="1600200"/>
              <a:ext cx="381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33600" y="838200"/>
            <a:ext cx="1412078" cy="1300913"/>
            <a:chOff x="3069470" y="3094562"/>
            <a:chExt cx="1412078" cy="1300913"/>
          </a:xfrm>
        </p:grpSpPr>
        <p:sp>
          <p:nvSpPr>
            <p:cNvPr id="3" name="Freeform 27"/>
            <p:cNvSpPr>
              <a:spLocks/>
            </p:cNvSpPr>
            <p:nvPr/>
          </p:nvSpPr>
          <p:spPr bwMode="auto">
            <a:xfrm>
              <a:off x="3521311" y="3094562"/>
              <a:ext cx="777615" cy="293366"/>
            </a:xfrm>
            <a:custGeom>
              <a:avLst/>
              <a:gdLst>
                <a:gd name="T0" fmla="*/ 1292558949 w 2639"/>
                <a:gd name="T1" fmla="*/ 0 h 1021"/>
                <a:gd name="T2" fmla="*/ 1325976564 w 2639"/>
                <a:gd name="T3" fmla="*/ 5681662 h 1021"/>
                <a:gd name="T4" fmla="*/ 1367590368 w 2639"/>
                <a:gd name="T5" fmla="*/ 15781691 h 1021"/>
                <a:gd name="T6" fmla="*/ 1414879250 w 2639"/>
                <a:gd name="T7" fmla="*/ 31563382 h 1021"/>
                <a:gd name="T8" fmla="*/ 1469103369 w 2639"/>
                <a:gd name="T9" fmla="*/ 51764224 h 1021"/>
                <a:gd name="T10" fmla="*/ 1528372092 w 2639"/>
                <a:gd name="T11" fmla="*/ 79540097 h 1021"/>
                <a:gd name="T12" fmla="*/ 1576921926 w 2639"/>
                <a:gd name="T13" fmla="*/ 109210134 h 1021"/>
                <a:gd name="T14" fmla="*/ 1615383349 w 2639"/>
                <a:gd name="T15" fmla="*/ 136985995 h 1021"/>
                <a:gd name="T16" fmla="*/ 1641864933 w 2639"/>
                <a:gd name="T17" fmla="*/ 163500147 h 1021"/>
                <a:gd name="T18" fmla="*/ 1651953344 w 2639"/>
                <a:gd name="T19" fmla="*/ 175494322 h 1021"/>
                <a:gd name="T20" fmla="*/ 1658889375 w 2639"/>
                <a:gd name="T21" fmla="*/ 186225201 h 1021"/>
                <a:gd name="T22" fmla="*/ 1662672232 w 2639"/>
                <a:gd name="T23" fmla="*/ 197588522 h 1021"/>
                <a:gd name="T24" fmla="*/ 1663933184 w 2639"/>
                <a:gd name="T25" fmla="*/ 208320245 h 1021"/>
                <a:gd name="T26" fmla="*/ 1661411280 w 2639"/>
                <a:gd name="T27" fmla="*/ 214632760 h 1021"/>
                <a:gd name="T28" fmla="*/ 1653214297 w 2639"/>
                <a:gd name="T29" fmla="*/ 220314420 h 1021"/>
                <a:gd name="T30" fmla="*/ 1638712553 w 2639"/>
                <a:gd name="T31" fmla="*/ 227889438 h 1021"/>
                <a:gd name="T32" fmla="*/ 1619166206 w 2639"/>
                <a:gd name="T33" fmla="*/ 233571099 h 1021"/>
                <a:gd name="T34" fmla="*/ 1592684622 w 2639"/>
                <a:gd name="T35" fmla="*/ 239883614 h 1021"/>
                <a:gd name="T36" fmla="*/ 1549179390 w 2639"/>
                <a:gd name="T37" fmla="*/ 248090281 h 1021"/>
                <a:gd name="T38" fmla="*/ 1491802097 w 2639"/>
                <a:gd name="T39" fmla="*/ 260084456 h 1021"/>
                <a:gd name="T40" fmla="*/ 1426859090 w 2639"/>
                <a:gd name="T41" fmla="*/ 277128644 h 1021"/>
                <a:gd name="T42" fmla="*/ 1355610528 w 2639"/>
                <a:gd name="T43" fmla="*/ 297961135 h 1021"/>
                <a:gd name="T44" fmla="*/ 1275535301 w 2639"/>
                <a:gd name="T45" fmla="*/ 321949487 h 1021"/>
                <a:gd name="T46" fmla="*/ 1124210718 w 2639"/>
                <a:gd name="T47" fmla="*/ 373082050 h 1021"/>
                <a:gd name="T48" fmla="*/ 826607545 w 2639"/>
                <a:gd name="T49" fmla="*/ 463985543 h 1021"/>
                <a:gd name="T50" fmla="*/ 504413621 w 2639"/>
                <a:gd name="T51" fmla="*/ 553626434 h 1021"/>
                <a:gd name="T52" fmla="*/ 353088939 w 2639"/>
                <a:gd name="T53" fmla="*/ 590240610 h 1021"/>
                <a:gd name="T54" fmla="*/ 301386724 w 2639"/>
                <a:gd name="T55" fmla="*/ 600972283 h 1021"/>
                <a:gd name="T56" fmla="*/ 252836890 w 2639"/>
                <a:gd name="T57" fmla="*/ 609178950 h 1021"/>
                <a:gd name="T58" fmla="*/ 209331658 w 2639"/>
                <a:gd name="T59" fmla="*/ 618016471 h 1021"/>
                <a:gd name="T60" fmla="*/ 168978757 w 2639"/>
                <a:gd name="T61" fmla="*/ 624960634 h 1021"/>
                <a:gd name="T62" fmla="*/ 134300190 w 2639"/>
                <a:gd name="T63" fmla="*/ 631273149 h 1021"/>
                <a:gd name="T64" fmla="*/ 104034931 w 2639"/>
                <a:gd name="T65" fmla="*/ 636323161 h 1021"/>
                <a:gd name="T66" fmla="*/ 78183823 w 2639"/>
                <a:gd name="T67" fmla="*/ 639479816 h 1021"/>
                <a:gd name="T68" fmla="*/ 56746843 w 2639"/>
                <a:gd name="T69" fmla="*/ 642004822 h 1021"/>
                <a:gd name="T70" fmla="*/ 38461436 w 2639"/>
                <a:gd name="T71" fmla="*/ 644529828 h 1021"/>
                <a:gd name="T72" fmla="*/ 26481596 w 2639"/>
                <a:gd name="T73" fmla="*/ 644529828 h 1021"/>
                <a:gd name="T74" fmla="*/ 9457938 w 2639"/>
                <a:gd name="T75" fmla="*/ 642004822 h 1021"/>
                <a:gd name="T76" fmla="*/ 630476 w 2639"/>
                <a:gd name="T77" fmla="*/ 633798155 h 1021"/>
                <a:gd name="T78" fmla="*/ 73770491 w 2639"/>
                <a:gd name="T79" fmla="*/ 600972283 h 1021"/>
                <a:gd name="T80" fmla="*/ 283102124 w 2639"/>
                <a:gd name="T81" fmla="*/ 527113077 h 1021"/>
                <a:gd name="T82" fmla="*/ 474148387 w 2639"/>
                <a:gd name="T83" fmla="*/ 456410525 h 1021"/>
                <a:gd name="T84" fmla="*/ 647540427 w 2639"/>
                <a:gd name="T85" fmla="*/ 390127032 h 1021"/>
                <a:gd name="T86" fmla="*/ 799494692 w 2639"/>
                <a:gd name="T87" fmla="*/ 325736996 h 1021"/>
                <a:gd name="T88" fmla="*/ 933164554 w 2639"/>
                <a:gd name="T89" fmla="*/ 263871965 h 1021"/>
                <a:gd name="T90" fmla="*/ 982344865 w 2639"/>
                <a:gd name="T91" fmla="*/ 238621111 h 1021"/>
                <a:gd name="T92" fmla="*/ 1027111843 w 2639"/>
                <a:gd name="T93" fmla="*/ 214632760 h 1021"/>
                <a:gd name="T94" fmla="*/ 1066203743 w 2639"/>
                <a:gd name="T95" fmla="*/ 191276007 h 1021"/>
                <a:gd name="T96" fmla="*/ 1100882309 w 2639"/>
                <a:gd name="T97" fmla="*/ 170443516 h 1021"/>
                <a:gd name="T98" fmla="*/ 1131146749 w 2639"/>
                <a:gd name="T99" fmla="*/ 150242673 h 1021"/>
                <a:gd name="T100" fmla="*/ 1155736905 w 2639"/>
                <a:gd name="T101" fmla="*/ 131935983 h 1021"/>
                <a:gd name="T102" fmla="*/ 1175913728 w 2639"/>
                <a:gd name="T103" fmla="*/ 114891795 h 1021"/>
                <a:gd name="T104" fmla="*/ 1190415471 w 2639"/>
                <a:gd name="T105" fmla="*/ 99110085 h 1021"/>
                <a:gd name="T106" fmla="*/ 1201764835 w 2639"/>
                <a:gd name="T107" fmla="*/ 83328401 h 1021"/>
                <a:gd name="T108" fmla="*/ 1207439120 w 2639"/>
                <a:gd name="T109" fmla="*/ 70070927 h 1021"/>
                <a:gd name="T110" fmla="*/ 1208700072 w 2639"/>
                <a:gd name="T111" fmla="*/ 54289243 h 1021"/>
                <a:gd name="T112" fmla="*/ 1212482928 w 2639"/>
                <a:gd name="T113" fmla="*/ 34720037 h 1021"/>
                <a:gd name="T114" fmla="*/ 1220679912 w 2639"/>
                <a:gd name="T115" fmla="*/ 18938346 h 1021"/>
                <a:gd name="T116" fmla="*/ 1233290227 w 2639"/>
                <a:gd name="T117" fmla="*/ 8206670 h 1021"/>
                <a:gd name="T118" fmla="*/ 1250945146 w 2639"/>
                <a:gd name="T119" fmla="*/ 1262503 h 1021"/>
                <a:gd name="T120" fmla="*/ 1273012603 w 2639"/>
                <a:gd name="T121" fmla="*/ 0 h 10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39"/>
                <a:gd name="T184" fmla="*/ 0 h 1021"/>
                <a:gd name="T185" fmla="*/ 2639 w 2639"/>
                <a:gd name="T186" fmla="*/ 1021 h 10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39" h="1021">
                  <a:moveTo>
                    <a:pt x="2019" y="0"/>
                  </a:moveTo>
                  <a:lnTo>
                    <a:pt x="2032" y="0"/>
                  </a:lnTo>
                  <a:lnTo>
                    <a:pt x="2050" y="0"/>
                  </a:lnTo>
                  <a:lnTo>
                    <a:pt x="2067" y="2"/>
                  </a:lnTo>
                  <a:lnTo>
                    <a:pt x="2084" y="6"/>
                  </a:lnTo>
                  <a:lnTo>
                    <a:pt x="2103" y="9"/>
                  </a:lnTo>
                  <a:lnTo>
                    <a:pt x="2125" y="13"/>
                  </a:lnTo>
                  <a:lnTo>
                    <a:pt x="2146" y="19"/>
                  </a:lnTo>
                  <a:lnTo>
                    <a:pt x="2169" y="25"/>
                  </a:lnTo>
                  <a:lnTo>
                    <a:pt x="2192" y="32"/>
                  </a:lnTo>
                  <a:lnTo>
                    <a:pt x="2217" y="40"/>
                  </a:lnTo>
                  <a:lnTo>
                    <a:pt x="2244" y="50"/>
                  </a:lnTo>
                  <a:lnTo>
                    <a:pt x="2270" y="59"/>
                  </a:lnTo>
                  <a:lnTo>
                    <a:pt x="2299" y="71"/>
                  </a:lnTo>
                  <a:lnTo>
                    <a:pt x="2330" y="82"/>
                  </a:lnTo>
                  <a:lnTo>
                    <a:pt x="2361" y="96"/>
                  </a:lnTo>
                  <a:lnTo>
                    <a:pt x="2393" y="109"/>
                  </a:lnTo>
                  <a:lnTo>
                    <a:pt x="2424" y="126"/>
                  </a:lnTo>
                  <a:lnTo>
                    <a:pt x="2451" y="142"/>
                  </a:lnTo>
                  <a:lnTo>
                    <a:pt x="2478" y="157"/>
                  </a:lnTo>
                  <a:lnTo>
                    <a:pt x="2501" y="173"/>
                  </a:lnTo>
                  <a:lnTo>
                    <a:pt x="2524" y="188"/>
                  </a:lnTo>
                  <a:lnTo>
                    <a:pt x="2543" y="203"/>
                  </a:lnTo>
                  <a:lnTo>
                    <a:pt x="2562" y="217"/>
                  </a:lnTo>
                  <a:lnTo>
                    <a:pt x="2578" y="232"/>
                  </a:lnTo>
                  <a:lnTo>
                    <a:pt x="2593" y="245"/>
                  </a:lnTo>
                  <a:lnTo>
                    <a:pt x="2604" y="259"/>
                  </a:lnTo>
                  <a:lnTo>
                    <a:pt x="2610" y="265"/>
                  </a:lnTo>
                  <a:lnTo>
                    <a:pt x="2616" y="270"/>
                  </a:lnTo>
                  <a:lnTo>
                    <a:pt x="2620" y="278"/>
                  </a:lnTo>
                  <a:lnTo>
                    <a:pt x="2624" y="284"/>
                  </a:lnTo>
                  <a:lnTo>
                    <a:pt x="2628" y="290"/>
                  </a:lnTo>
                  <a:lnTo>
                    <a:pt x="2631" y="295"/>
                  </a:lnTo>
                  <a:lnTo>
                    <a:pt x="2633" y="301"/>
                  </a:lnTo>
                  <a:lnTo>
                    <a:pt x="2635" y="307"/>
                  </a:lnTo>
                  <a:lnTo>
                    <a:pt x="2637" y="313"/>
                  </a:lnTo>
                  <a:lnTo>
                    <a:pt x="2639" y="318"/>
                  </a:lnTo>
                  <a:lnTo>
                    <a:pt x="2639" y="324"/>
                  </a:lnTo>
                  <a:lnTo>
                    <a:pt x="2639" y="330"/>
                  </a:lnTo>
                  <a:lnTo>
                    <a:pt x="2639" y="334"/>
                  </a:lnTo>
                  <a:lnTo>
                    <a:pt x="2637" y="338"/>
                  </a:lnTo>
                  <a:lnTo>
                    <a:pt x="2635" y="340"/>
                  </a:lnTo>
                  <a:lnTo>
                    <a:pt x="2631" y="343"/>
                  </a:lnTo>
                  <a:lnTo>
                    <a:pt x="2628" y="347"/>
                  </a:lnTo>
                  <a:lnTo>
                    <a:pt x="2622" y="349"/>
                  </a:lnTo>
                  <a:lnTo>
                    <a:pt x="2616" y="353"/>
                  </a:lnTo>
                  <a:lnTo>
                    <a:pt x="2608" y="357"/>
                  </a:lnTo>
                  <a:lnTo>
                    <a:pt x="2599" y="361"/>
                  </a:lnTo>
                  <a:lnTo>
                    <a:pt x="2589" y="363"/>
                  </a:lnTo>
                  <a:lnTo>
                    <a:pt x="2580" y="366"/>
                  </a:lnTo>
                  <a:lnTo>
                    <a:pt x="2568" y="370"/>
                  </a:lnTo>
                  <a:lnTo>
                    <a:pt x="2555" y="372"/>
                  </a:lnTo>
                  <a:lnTo>
                    <a:pt x="2541" y="376"/>
                  </a:lnTo>
                  <a:lnTo>
                    <a:pt x="2526" y="380"/>
                  </a:lnTo>
                  <a:lnTo>
                    <a:pt x="2510" y="384"/>
                  </a:lnTo>
                  <a:lnTo>
                    <a:pt x="2484" y="388"/>
                  </a:lnTo>
                  <a:lnTo>
                    <a:pt x="2457" y="393"/>
                  </a:lnTo>
                  <a:lnTo>
                    <a:pt x="2428" y="399"/>
                  </a:lnTo>
                  <a:lnTo>
                    <a:pt x="2397" y="405"/>
                  </a:lnTo>
                  <a:lnTo>
                    <a:pt x="2366" y="412"/>
                  </a:lnTo>
                  <a:lnTo>
                    <a:pt x="2334" y="420"/>
                  </a:lnTo>
                  <a:lnTo>
                    <a:pt x="2299" y="430"/>
                  </a:lnTo>
                  <a:lnTo>
                    <a:pt x="2263" y="439"/>
                  </a:lnTo>
                  <a:lnTo>
                    <a:pt x="2226" y="449"/>
                  </a:lnTo>
                  <a:lnTo>
                    <a:pt x="2188" y="460"/>
                  </a:lnTo>
                  <a:lnTo>
                    <a:pt x="2150" y="472"/>
                  </a:lnTo>
                  <a:lnTo>
                    <a:pt x="2107" y="484"/>
                  </a:lnTo>
                  <a:lnTo>
                    <a:pt x="2065" y="497"/>
                  </a:lnTo>
                  <a:lnTo>
                    <a:pt x="2023" y="510"/>
                  </a:lnTo>
                  <a:lnTo>
                    <a:pt x="1977" y="524"/>
                  </a:lnTo>
                  <a:lnTo>
                    <a:pt x="1931" y="539"/>
                  </a:lnTo>
                  <a:lnTo>
                    <a:pt x="1783" y="591"/>
                  </a:lnTo>
                  <a:lnTo>
                    <a:pt x="1629" y="639"/>
                  </a:lnTo>
                  <a:lnTo>
                    <a:pt x="1472" y="687"/>
                  </a:lnTo>
                  <a:lnTo>
                    <a:pt x="1311" y="735"/>
                  </a:lnTo>
                  <a:lnTo>
                    <a:pt x="1146" y="783"/>
                  </a:lnTo>
                  <a:lnTo>
                    <a:pt x="975" y="829"/>
                  </a:lnTo>
                  <a:lnTo>
                    <a:pt x="800" y="877"/>
                  </a:lnTo>
                  <a:lnTo>
                    <a:pt x="622" y="923"/>
                  </a:lnTo>
                  <a:lnTo>
                    <a:pt x="591" y="929"/>
                  </a:lnTo>
                  <a:lnTo>
                    <a:pt x="560" y="935"/>
                  </a:lnTo>
                  <a:lnTo>
                    <a:pt x="531" y="940"/>
                  </a:lnTo>
                  <a:lnTo>
                    <a:pt x="504" y="946"/>
                  </a:lnTo>
                  <a:lnTo>
                    <a:pt x="478" y="952"/>
                  </a:lnTo>
                  <a:lnTo>
                    <a:pt x="451" y="956"/>
                  </a:lnTo>
                  <a:lnTo>
                    <a:pt x="426" y="962"/>
                  </a:lnTo>
                  <a:lnTo>
                    <a:pt x="401" y="965"/>
                  </a:lnTo>
                  <a:lnTo>
                    <a:pt x="376" y="971"/>
                  </a:lnTo>
                  <a:lnTo>
                    <a:pt x="353" y="975"/>
                  </a:lnTo>
                  <a:lnTo>
                    <a:pt x="332" y="979"/>
                  </a:lnTo>
                  <a:lnTo>
                    <a:pt x="309" y="983"/>
                  </a:lnTo>
                  <a:lnTo>
                    <a:pt x="289" y="986"/>
                  </a:lnTo>
                  <a:lnTo>
                    <a:pt x="268" y="990"/>
                  </a:lnTo>
                  <a:lnTo>
                    <a:pt x="249" y="994"/>
                  </a:lnTo>
                  <a:lnTo>
                    <a:pt x="232" y="996"/>
                  </a:lnTo>
                  <a:lnTo>
                    <a:pt x="213" y="1000"/>
                  </a:lnTo>
                  <a:lnTo>
                    <a:pt x="197" y="1002"/>
                  </a:lnTo>
                  <a:lnTo>
                    <a:pt x="180" y="1006"/>
                  </a:lnTo>
                  <a:lnTo>
                    <a:pt x="165" y="1008"/>
                  </a:lnTo>
                  <a:lnTo>
                    <a:pt x="151" y="1009"/>
                  </a:lnTo>
                  <a:lnTo>
                    <a:pt x="136" y="1011"/>
                  </a:lnTo>
                  <a:lnTo>
                    <a:pt x="124" y="1013"/>
                  </a:lnTo>
                  <a:lnTo>
                    <a:pt x="111" y="1015"/>
                  </a:lnTo>
                  <a:lnTo>
                    <a:pt x="99" y="1017"/>
                  </a:lnTo>
                  <a:lnTo>
                    <a:pt x="90" y="1017"/>
                  </a:lnTo>
                  <a:lnTo>
                    <a:pt x="78" y="1019"/>
                  </a:lnTo>
                  <a:lnTo>
                    <a:pt x="71" y="1019"/>
                  </a:lnTo>
                  <a:lnTo>
                    <a:pt x="61" y="1021"/>
                  </a:lnTo>
                  <a:lnTo>
                    <a:pt x="53" y="1021"/>
                  </a:lnTo>
                  <a:lnTo>
                    <a:pt x="48" y="1021"/>
                  </a:lnTo>
                  <a:lnTo>
                    <a:pt x="42" y="1021"/>
                  </a:lnTo>
                  <a:lnTo>
                    <a:pt x="32" y="1021"/>
                  </a:lnTo>
                  <a:lnTo>
                    <a:pt x="23" y="1019"/>
                  </a:lnTo>
                  <a:lnTo>
                    <a:pt x="15" y="1017"/>
                  </a:lnTo>
                  <a:lnTo>
                    <a:pt x="9" y="1013"/>
                  </a:lnTo>
                  <a:lnTo>
                    <a:pt x="5" y="1009"/>
                  </a:lnTo>
                  <a:lnTo>
                    <a:pt x="1" y="1004"/>
                  </a:lnTo>
                  <a:lnTo>
                    <a:pt x="0" y="998"/>
                  </a:lnTo>
                  <a:lnTo>
                    <a:pt x="0" y="992"/>
                  </a:lnTo>
                  <a:lnTo>
                    <a:pt x="117" y="952"/>
                  </a:lnTo>
                  <a:lnTo>
                    <a:pt x="230" y="912"/>
                  </a:lnTo>
                  <a:lnTo>
                    <a:pt x="341" y="873"/>
                  </a:lnTo>
                  <a:lnTo>
                    <a:pt x="449" y="835"/>
                  </a:lnTo>
                  <a:lnTo>
                    <a:pt x="554" y="796"/>
                  </a:lnTo>
                  <a:lnTo>
                    <a:pt x="654" y="760"/>
                  </a:lnTo>
                  <a:lnTo>
                    <a:pt x="752" y="723"/>
                  </a:lnTo>
                  <a:lnTo>
                    <a:pt x="848" y="687"/>
                  </a:lnTo>
                  <a:lnTo>
                    <a:pt x="938" y="652"/>
                  </a:lnTo>
                  <a:lnTo>
                    <a:pt x="1027" y="618"/>
                  </a:lnTo>
                  <a:lnTo>
                    <a:pt x="1111" y="583"/>
                  </a:lnTo>
                  <a:lnTo>
                    <a:pt x="1192" y="549"/>
                  </a:lnTo>
                  <a:lnTo>
                    <a:pt x="1268" y="516"/>
                  </a:lnTo>
                  <a:lnTo>
                    <a:pt x="1343" y="482"/>
                  </a:lnTo>
                  <a:lnTo>
                    <a:pt x="1412" y="449"/>
                  </a:lnTo>
                  <a:lnTo>
                    <a:pt x="1480" y="418"/>
                  </a:lnTo>
                  <a:lnTo>
                    <a:pt x="1506" y="403"/>
                  </a:lnTo>
                  <a:lnTo>
                    <a:pt x="1533" y="389"/>
                  </a:lnTo>
                  <a:lnTo>
                    <a:pt x="1558" y="378"/>
                  </a:lnTo>
                  <a:lnTo>
                    <a:pt x="1583" y="364"/>
                  </a:lnTo>
                  <a:lnTo>
                    <a:pt x="1606" y="351"/>
                  </a:lnTo>
                  <a:lnTo>
                    <a:pt x="1629" y="340"/>
                  </a:lnTo>
                  <a:lnTo>
                    <a:pt x="1650" y="326"/>
                  </a:lnTo>
                  <a:lnTo>
                    <a:pt x="1672" y="315"/>
                  </a:lnTo>
                  <a:lnTo>
                    <a:pt x="1691" y="303"/>
                  </a:lnTo>
                  <a:lnTo>
                    <a:pt x="1710" y="292"/>
                  </a:lnTo>
                  <a:lnTo>
                    <a:pt x="1729" y="280"/>
                  </a:lnTo>
                  <a:lnTo>
                    <a:pt x="1746" y="270"/>
                  </a:lnTo>
                  <a:lnTo>
                    <a:pt x="1764" y="259"/>
                  </a:lnTo>
                  <a:lnTo>
                    <a:pt x="1779" y="249"/>
                  </a:lnTo>
                  <a:lnTo>
                    <a:pt x="1794" y="238"/>
                  </a:lnTo>
                  <a:lnTo>
                    <a:pt x="1808" y="228"/>
                  </a:lnTo>
                  <a:lnTo>
                    <a:pt x="1821" y="219"/>
                  </a:lnTo>
                  <a:lnTo>
                    <a:pt x="1833" y="209"/>
                  </a:lnTo>
                  <a:lnTo>
                    <a:pt x="1844" y="199"/>
                  </a:lnTo>
                  <a:lnTo>
                    <a:pt x="1856" y="190"/>
                  </a:lnTo>
                  <a:lnTo>
                    <a:pt x="1865" y="182"/>
                  </a:lnTo>
                  <a:lnTo>
                    <a:pt x="1873" y="173"/>
                  </a:lnTo>
                  <a:lnTo>
                    <a:pt x="1883" y="165"/>
                  </a:lnTo>
                  <a:lnTo>
                    <a:pt x="1888" y="157"/>
                  </a:lnTo>
                  <a:lnTo>
                    <a:pt x="1896" y="148"/>
                  </a:lnTo>
                  <a:lnTo>
                    <a:pt x="1902" y="140"/>
                  </a:lnTo>
                  <a:lnTo>
                    <a:pt x="1906" y="132"/>
                  </a:lnTo>
                  <a:lnTo>
                    <a:pt x="1910" y="125"/>
                  </a:lnTo>
                  <a:lnTo>
                    <a:pt x="1913" y="119"/>
                  </a:lnTo>
                  <a:lnTo>
                    <a:pt x="1915" y="111"/>
                  </a:lnTo>
                  <a:lnTo>
                    <a:pt x="1915" y="103"/>
                  </a:lnTo>
                  <a:lnTo>
                    <a:pt x="1917" y="98"/>
                  </a:lnTo>
                  <a:lnTo>
                    <a:pt x="1917" y="86"/>
                  </a:lnTo>
                  <a:lnTo>
                    <a:pt x="1917" y="75"/>
                  </a:lnTo>
                  <a:lnTo>
                    <a:pt x="1919" y="65"/>
                  </a:lnTo>
                  <a:lnTo>
                    <a:pt x="1923" y="55"/>
                  </a:lnTo>
                  <a:lnTo>
                    <a:pt x="1927" y="46"/>
                  </a:lnTo>
                  <a:lnTo>
                    <a:pt x="1931" y="38"/>
                  </a:lnTo>
                  <a:lnTo>
                    <a:pt x="1936" y="30"/>
                  </a:lnTo>
                  <a:lnTo>
                    <a:pt x="1942" y="25"/>
                  </a:lnTo>
                  <a:lnTo>
                    <a:pt x="1948" y="19"/>
                  </a:lnTo>
                  <a:lnTo>
                    <a:pt x="1956" y="13"/>
                  </a:lnTo>
                  <a:lnTo>
                    <a:pt x="1965" y="9"/>
                  </a:lnTo>
                  <a:lnTo>
                    <a:pt x="1973" y="6"/>
                  </a:lnTo>
                  <a:lnTo>
                    <a:pt x="1984" y="2"/>
                  </a:lnTo>
                  <a:lnTo>
                    <a:pt x="1994" y="0"/>
                  </a:lnTo>
                  <a:lnTo>
                    <a:pt x="2006" y="0"/>
                  </a:lnTo>
                  <a:lnTo>
                    <a:pt x="201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28"/>
            <p:cNvSpPr>
              <a:spLocks/>
            </p:cNvSpPr>
            <p:nvPr/>
          </p:nvSpPr>
          <p:spPr bwMode="auto">
            <a:xfrm>
              <a:off x="3069470" y="3307553"/>
              <a:ext cx="588513" cy="1087922"/>
            </a:xfrm>
            <a:custGeom>
              <a:avLst/>
              <a:gdLst>
                <a:gd name="T0" fmla="*/ 958918916 w 1998"/>
                <a:gd name="T1" fmla="*/ 3152020 h 3789"/>
                <a:gd name="T2" fmla="*/ 1023183262 w 1998"/>
                <a:gd name="T3" fmla="*/ 17020114 h 3789"/>
                <a:gd name="T4" fmla="*/ 1099417350 w 1998"/>
                <a:gd name="T5" fmla="*/ 39713068 h 3789"/>
                <a:gd name="T6" fmla="*/ 1175652233 w 1998"/>
                <a:gd name="T7" fmla="*/ 66189245 h 3789"/>
                <a:gd name="T8" fmla="*/ 1226055329 w 1998"/>
                <a:gd name="T9" fmla="*/ 92664616 h 3789"/>
                <a:gd name="T10" fmla="*/ 1253777033 w 1998"/>
                <a:gd name="T11" fmla="*/ 122922434 h 3789"/>
                <a:gd name="T12" fmla="*/ 1256297188 w 1998"/>
                <a:gd name="T13" fmla="*/ 158223458 h 3789"/>
                <a:gd name="T14" fmla="*/ 1241806496 w 1998"/>
                <a:gd name="T15" fmla="*/ 208022974 h 3789"/>
                <a:gd name="T16" fmla="*/ 1223535175 w 1998"/>
                <a:gd name="T17" fmla="*/ 268538610 h 3789"/>
                <a:gd name="T18" fmla="*/ 1212824318 w 1998"/>
                <a:gd name="T19" fmla="*/ 350487131 h 3789"/>
                <a:gd name="T20" fmla="*/ 1207154565 w 1998"/>
                <a:gd name="T21" fmla="*/ 455759104 h 3789"/>
                <a:gd name="T22" fmla="*/ 1203373936 w 1998"/>
                <a:gd name="T23" fmla="*/ 660630009 h 3789"/>
                <a:gd name="T24" fmla="*/ 1176912707 w 1998"/>
                <a:gd name="T25" fmla="*/ 905844573 h 3789"/>
                <a:gd name="T26" fmla="*/ 1127139054 w 1998"/>
                <a:gd name="T27" fmla="*/ 1135930042 h 3789"/>
                <a:gd name="T28" fmla="*/ 1060355347 w 1998"/>
                <a:gd name="T29" fmla="*/ 1348996197 h 3789"/>
                <a:gd name="T30" fmla="*/ 980970073 w 1998"/>
                <a:gd name="T31" fmla="*/ 1542519834 h 3789"/>
                <a:gd name="T32" fmla="*/ 878904199 w 1998"/>
                <a:gd name="T33" fmla="*/ 1725328593 h 3789"/>
                <a:gd name="T34" fmla="*/ 761717197 w 1998"/>
                <a:gd name="T35" fmla="*/ 1894897681 h 3789"/>
                <a:gd name="T36" fmla="*/ 635079218 w 1998"/>
                <a:gd name="T37" fmla="*/ 2037362583 h 3789"/>
                <a:gd name="T38" fmla="*/ 490800155 w 1998"/>
                <a:gd name="T39" fmla="*/ 2147483647 h 3789"/>
                <a:gd name="T40" fmla="*/ 330140383 w 1998"/>
                <a:gd name="T41" fmla="*/ 2147483647 h 3789"/>
                <a:gd name="T42" fmla="*/ 259576048 w 1998"/>
                <a:gd name="T43" fmla="*/ 2147483647 h 3789"/>
                <a:gd name="T44" fmla="*/ 199092282 w 1998"/>
                <a:gd name="T45" fmla="*/ 2147483647 h 3789"/>
                <a:gd name="T46" fmla="*/ 146169030 w 1998"/>
                <a:gd name="T47" fmla="*/ 2147483647 h 3789"/>
                <a:gd name="T48" fmla="*/ 101436456 w 1998"/>
                <a:gd name="T49" fmla="*/ 2147483647 h 3789"/>
                <a:gd name="T50" fmla="*/ 66154288 w 1998"/>
                <a:gd name="T51" fmla="*/ 2147483647 h 3789"/>
                <a:gd name="T52" fmla="*/ 38432572 w 1998"/>
                <a:gd name="T53" fmla="*/ 2147483647 h 3789"/>
                <a:gd name="T54" fmla="*/ 10710860 w 1998"/>
                <a:gd name="T55" fmla="*/ 2147483647 h 3789"/>
                <a:gd name="T56" fmla="*/ 0 w 1998"/>
                <a:gd name="T57" fmla="*/ 2147483647 h 3789"/>
                <a:gd name="T58" fmla="*/ 4410074 w 1998"/>
                <a:gd name="T59" fmla="*/ 2147483647 h 3789"/>
                <a:gd name="T60" fmla="*/ 18900771 w 1998"/>
                <a:gd name="T61" fmla="*/ 2147483647 h 3789"/>
                <a:gd name="T62" fmla="*/ 44732562 w 1998"/>
                <a:gd name="T63" fmla="*/ 2147483647 h 3789"/>
                <a:gd name="T64" fmla="*/ 206652746 w 1998"/>
                <a:gd name="T65" fmla="*/ 2147483647 h 3789"/>
                <a:gd name="T66" fmla="*/ 378653562 w 1998"/>
                <a:gd name="T67" fmla="*/ 2032949756 h 3789"/>
                <a:gd name="T68" fmla="*/ 482609453 w 1998"/>
                <a:gd name="T69" fmla="*/ 1918851436 h 3789"/>
                <a:gd name="T70" fmla="*/ 547504036 w 1998"/>
                <a:gd name="T71" fmla="*/ 1835642902 h 3789"/>
                <a:gd name="T72" fmla="*/ 648310229 w 1998"/>
                <a:gd name="T73" fmla="*/ 1690027569 h 3789"/>
                <a:gd name="T74" fmla="*/ 754786176 w 1998"/>
                <a:gd name="T75" fmla="*/ 1495242727 h 3789"/>
                <a:gd name="T76" fmla="*/ 835431329 w 1998"/>
                <a:gd name="T77" fmla="*/ 1288479816 h 3789"/>
                <a:gd name="T78" fmla="*/ 891504973 w 1998"/>
                <a:gd name="T79" fmla="*/ 1076675263 h 3789"/>
                <a:gd name="T80" fmla="*/ 927417378 w 1998"/>
                <a:gd name="T81" fmla="*/ 875586780 h 3789"/>
                <a:gd name="T82" fmla="*/ 948208060 w 1998"/>
                <a:gd name="T83" fmla="*/ 671346079 h 3789"/>
                <a:gd name="T84" fmla="*/ 952618926 w 1998"/>
                <a:gd name="T85" fmla="*/ 476561634 h 3789"/>
                <a:gd name="T86" fmla="*/ 946948379 w 1998"/>
                <a:gd name="T87" fmla="*/ 351747939 h 3789"/>
                <a:gd name="T88" fmla="*/ 929937533 w 1998"/>
                <a:gd name="T89" fmla="*/ 255300925 h 3789"/>
                <a:gd name="T90" fmla="*/ 905995665 w 1998"/>
                <a:gd name="T91" fmla="*/ 183438021 h 3789"/>
                <a:gd name="T92" fmla="*/ 882684828 w 1998"/>
                <a:gd name="T93" fmla="*/ 139942542 h 3789"/>
                <a:gd name="T94" fmla="*/ 869453817 w 1998"/>
                <a:gd name="T95" fmla="*/ 100229461 h 3789"/>
                <a:gd name="T96" fmla="*/ 863153033 w 1998"/>
                <a:gd name="T97" fmla="*/ 62406823 h 3789"/>
                <a:gd name="T98" fmla="*/ 865673187 w 1998"/>
                <a:gd name="T99" fmla="*/ 31518613 h 3789"/>
                <a:gd name="T100" fmla="*/ 880164673 w 1998"/>
                <a:gd name="T101" fmla="*/ 10716073 h 3789"/>
                <a:gd name="T102" fmla="*/ 905995665 w 1998"/>
                <a:gd name="T103" fmla="*/ 1260808 h 378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98"/>
                <a:gd name="T157" fmla="*/ 0 h 3789"/>
                <a:gd name="T158" fmla="*/ 1998 w 1998"/>
                <a:gd name="T159" fmla="*/ 3789 h 378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98" h="3789">
                  <a:moveTo>
                    <a:pt x="1459" y="0"/>
                  </a:moveTo>
                  <a:lnTo>
                    <a:pt x="1474" y="0"/>
                  </a:lnTo>
                  <a:lnTo>
                    <a:pt x="1489" y="2"/>
                  </a:lnTo>
                  <a:lnTo>
                    <a:pt x="1505" y="4"/>
                  </a:lnTo>
                  <a:lnTo>
                    <a:pt x="1522" y="5"/>
                  </a:lnTo>
                  <a:lnTo>
                    <a:pt x="1541" y="7"/>
                  </a:lnTo>
                  <a:lnTo>
                    <a:pt x="1560" y="11"/>
                  </a:lnTo>
                  <a:lnTo>
                    <a:pt x="1580" y="15"/>
                  </a:lnTo>
                  <a:lnTo>
                    <a:pt x="1601" y="21"/>
                  </a:lnTo>
                  <a:lnTo>
                    <a:pt x="1624" y="27"/>
                  </a:lnTo>
                  <a:lnTo>
                    <a:pt x="1647" y="32"/>
                  </a:lnTo>
                  <a:lnTo>
                    <a:pt x="1670" y="38"/>
                  </a:lnTo>
                  <a:lnTo>
                    <a:pt x="1695" y="46"/>
                  </a:lnTo>
                  <a:lnTo>
                    <a:pt x="1720" y="53"/>
                  </a:lnTo>
                  <a:lnTo>
                    <a:pt x="1745" y="63"/>
                  </a:lnTo>
                  <a:lnTo>
                    <a:pt x="1772" y="71"/>
                  </a:lnTo>
                  <a:lnTo>
                    <a:pt x="1800" y="82"/>
                  </a:lnTo>
                  <a:lnTo>
                    <a:pt x="1823" y="90"/>
                  </a:lnTo>
                  <a:lnTo>
                    <a:pt x="1846" y="98"/>
                  </a:lnTo>
                  <a:lnTo>
                    <a:pt x="1866" y="105"/>
                  </a:lnTo>
                  <a:lnTo>
                    <a:pt x="1885" y="113"/>
                  </a:lnTo>
                  <a:lnTo>
                    <a:pt x="1902" y="121"/>
                  </a:lnTo>
                  <a:lnTo>
                    <a:pt x="1919" y="130"/>
                  </a:lnTo>
                  <a:lnTo>
                    <a:pt x="1935" y="138"/>
                  </a:lnTo>
                  <a:lnTo>
                    <a:pt x="1946" y="147"/>
                  </a:lnTo>
                  <a:lnTo>
                    <a:pt x="1960" y="157"/>
                  </a:lnTo>
                  <a:lnTo>
                    <a:pt x="1969" y="167"/>
                  </a:lnTo>
                  <a:lnTo>
                    <a:pt x="1977" y="174"/>
                  </a:lnTo>
                  <a:lnTo>
                    <a:pt x="1985" y="184"/>
                  </a:lnTo>
                  <a:lnTo>
                    <a:pt x="1990" y="195"/>
                  </a:lnTo>
                  <a:lnTo>
                    <a:pt x="1994" y="205"/>
                  </a:lnTo>
                  <a:lnTo>
                    <a:pt x="1996" y="215"/>
                  </a:lnTo>
                  <a:lnTo>
                    <a:pt x="1998" y="226"/>
                  </a:lnTo>
                  <a:lnTo>
                    <a:pt x="1996" y="238"/>
                  </a:lnTo>
                  <a:lnTo>
                    <a:pt x="1994" y="251"/>
                  </a:lnTo>
                  <a:lnTo>
                    <a:pt x="1992" y="265"/>
                  </a:lnTo>
                  <a:lnTo>
                    <a:pt x="1988" y="278"/>
                  </a:lnTo>
                  <a:lnTo>
                    <a:pt x="1983" y="295"/>
                  </a:lnTo>
                  <a:lnTo>
                    <a:pt x="1977" y="311"/>
                  </a:lnTo>
                  <a:lnTo>
                    <a:pt x="1971" y="330"/>
                  </a:lnTo>
                  <a:lnTo>
                    <a:pt x="1964" y="349"/>
                  </a:lnTo>
                  <a:lnTo>
                    <a:pt x="1958" y="366"/>
                  </a:lnTo>
                  <a:lnTo>
                    <a:pt x="1952" y="384"/>
                  </a:lnTo>
                  <a:lnTo>
                    <a:pt x="1946" y="405"/>
                  </a:lnTo>
                  <a:lnTo>
                    <a:pt x="1942" y="426"/>
                  </a:lnTo>
                  <a:lnTo>
                    <a:pt x="1937" y="449"/>
                  </a:lnTo>
                  <a:lnTo>
                    <a:pt x="1933" y="474"/>
                  </a:lnTo>
                  <a:lnTo>
                    <a:pt x="1931" y="499"/>
                  </a:lnTo>
                  <a:lnTo>
                    <a:pt x="1927" y="528"/>
                  </a:lnTo>
                  <a:lnTo>
                    <a:pt x="1925" y="556"/>
                  </a:lnTo>
                  <a:lnTo>
                    <a:pt x="1921" y="587"/>
                  </a:lnTo>
                  <a:lnTo>
                    <a:pt x="1919" y="620"/>
                  </a:lnTo>
                  <a:lnTo>
                    <a:pt x="1917" y="652"/>
                  </a:lnTo>
                  <a:lnTo>
                    <a:pt x="1917" y="687"/>
                  </a:lnTo>
                  <a:lnTo>
                    <a:pt x="1916" y="723"/>
                  </a:lnTo>
                  <a:lnTo>
                    <a:pt x="1916" y="762"/>
                  </a:lnTo>
                  <a:lnTo>
                    <a:pt x="1916" y="802"/>
                  </a:lnTo>
                  <a:lnTo>
                    <a:pt x="1916" y="885"/>
                  </a:lnTo>
                  <a:lnTo>
                    <a:pt x="1912" y="967"/>
                  </a:lnTo>
                  <a:lnTo>
                    <a:pt x="1910" y="1048"/>
                  </a:lnTo>
                  <a:lnTo>
                    <a:pt x="1904" y="1128"/>
                  </a:lnTo>
                  <a:lnTo>
                    <a:pt x="1896" y="1207"/>
                  </a:lnTo>
                  <a:lnTo>
                    <a:pt x="1889" y="1286"/>
                  </a:lnTo>
                  <a:lnTo>
                    <a:pt x="1879" y="1363"/>
                  </a:lnTo>
                  <a:lnTo>
                    <a:pt x="1868" y="1437"/>
                  </a:lnTo>
                  <a:lnTo>
                    <a:pt x="1856" y="1512"/>
                  </a:lnTo>
                  <a:lnTo>
                    <a:pt x="1841" y="1587"/>
                  </a:lnTo>
                  <a:lnTo>
                    <a:pt x="1825" y="1660"/>
                  </a:lnTo>
                  <a:lnTo>
                    <a:pt x="1808" y="1731"/>
                  </a:lnTo>
                  <a:lnTo>
                    <a:pt x="1789" y="1802"/>
                  </a:lnTo>
                  <a:lnTo>
                    <a:pt x="1770" y="1873"/>
                  </a:lnTo>
                  <a:lnTo>
                    <a:pt x="1749" y="1942"/>
                  </a:lnTo>
                  <a:lnTo>
                    <a:pt x="1726" y="2011"/>
                  </a:lnTo>
                  <a:lnTo>
                    <a:pt x="1704" y="2075"/>
                  </a:lnTo>
                  <a:lnTo>
                    <a:pt x="1683" y="2140"/>
                  </a:lnTo>
                  <a:lnTo>
                    <a:pt x="1660" y="2203"/>
                  </a:lnTo>
                  <a:lnTo>
                    <a:pt x="1637" y="2265"/>
                  </a:lnTo>
                  <a:lnTo>
                    <a:pt x="1612" y="2326"/>
                  </a:lnTo>
                  <a:lnTo>
                    <a:pt x="1585" y="2388"/>
                  </a:lnTo>
                  <a:lnTo>
                    <a:pt x="1557" y="2447"/>
                  </a:lnTo>
                  <a:lnTo>
                    <a:pt x="1526" y="2507"/>
                  </a:lnTo>
                  <a:lnTo>
                    <a:pt x="1495" y="2566"/>
                  </a:lnTo>
                  <a:lnTo>
                    <a:pt x="1463" y="2624"/>
                  </a:lnTo>
                  <a:lnTo>
                    <a:pt x="1430" y="2681"/>
                  </a:lnTo>
                  <a:lnTo>
                    <a:pt x="1395" y="2737"/>
                  </a:lnTo>
                  <a:lnTo>
                    <a:pt x="1361" y="2793"/>
                  </a:lnTo>
                  <a:lnTo>
                    <a:pt x="1324" y="2848"/>
                  </a:lnTo>
                  <a:lnTo>
                    <a:pt x="1286" y="2904"/>
                  </a:lnTo>
                  <a:lnTo>
                    <a:pt x="1248" y="2958"/>
                  </a:lnTo>
                  <a:lnTo>
                    <a:pt x="1209" y="3006"/>
                  </a:lnTo>
                  <a:lnTo>
                    <a:pt x="1171" y="3054"/>
                  </a:lnTo>
                  <a:lnTo>
                    <a:pt x="1132" y="3100"/>
                  </a:lnTo>
                  <a:lnTo>
                    <a:pt x="1092" y="3146"/>
                  </a:lnTo>
                  <a:lnTo>
                    <a:pt x="1050" y="3190"/>
                  </a:lnTo>
                  <a:lnTo>
                    <a:pt x="1008" y="3232"/>
                  </a:lnTo>
                  <a:lnTo>
                    <a:pt x="963" y="3273"/>
                  </a:lnTo>
                  <a:lnTo>
                    <a:pt x="919" y="3313"/>
                  </a:lnTo>
                  <a:lnTo>
                    <a:pt x="873" y="3353"/>
                  </a:lnTo>
                  <a:lnTo>
                    <a:pt x="827" y="3392"/>
                  </a:lnTo>
                  <a:lnTo>
                    <a:pt x="779" y="3428"/>
                  </a:lnTo>
                  <a:lnTo>
                    <a:pt x="729" y="3465"/>
                  </a:lnTo>
                  <a:lnTo>
                    <a:pt x="679" y="3499"/>
                  </a:lnTo>
                  <a:lnTo>
                    <a:pt x="629" y="3532"/>
                  </a:lnTo>
                  <a:lnTo>
                    <a:pt x="578" y="3564"/>
                  </a:lnTo>
                  <a:lnTo>
                    <a:pt x="524" y="3597"/>
                  </a:lnTo>
                  <a:lnTo>
                    <a:pt x="501" y="3609"/>
                  </a:lnTo>
                  <a:lnTo>
                    <a:pt x="478" y="3620"/>
                  </a:lnTo>
                  <a:lnTo>
                    <a:pt x="457" y="3632"/>
                  </a:lnTo>
                  <a:lnTo>
                    <a:pt x="434" y="3643"/>
                  </a:lnTo>
                  <a:lnTo>
                    <a:pt x="412" y="3653"/>
                  </a:lnTo>
                  <a:lnTo>
                    <a:pt x="393" y="3662"/>
                  </a:lnTo>
                  <a:lnTo>
                    <a:pt x="372" y="3672"/>
                  </a:lnTo>
                  <a:lnTo>
                    <a:pt x="353" y="3682"/>
                  </a:lnTo>
                  <a:lnTo>
                    <a:pt x="334" y="3691"/>
                  </a:lnTo>
                  <a:lnTo>
                    <a:pt x="316" y="3699"/>
                  </a:lnTo>
                  <a:lnTo>
                    <a:pt x="297" y="3707"/>
                  </a:lnTo>
                  <a:lnTo>
                    <a:pt x="280" y="3714"/>
                  </a:lnTo>
                  <a:lnTo>
                    <a:pt x="265" y="3722"/>
                  </a:lnTo>
                  <a:lnTo>
                    <a:pt x="247" y="3730"/>
                  </a:lnTo>
                  <a:lnTo>
                    <a:pt x="232" y="3735"/>
                  </a:lnTo>
                  <a:lnTo>
                    <a:pt x="217" y="3741"/>
                  </a:lnTo>
                  <a:lnTo>
                    <a:pt x="201" y="3747"/>
                  </a:lnTo>
                  <a:lnTo>
                    <a:pt x="188" y="3753"/>
                  </a:lnTo>
                  <a:lnTo>
                    <a:pt x="174" y="3758"/>
                  </a:lnTo>
                  <a:lnTo>
                    <a:pt x="161" y="3762"/>
                  </a:lnTo>
                  <a:lnTo>
                    <a:pt x="149" y="3766"/>
                  </a:lnTo>
                  <a:lnTo>
                    <a:pt x="138" y="3770"/>
                  </a:lnTo>
                  <a:lnTo>
                    <a:pt x="126" y="3774"/>
                  </a:lnTo>
                  <a:lnTo>
                    <a:pt x="115" y="3778"/>
                  </a:lnTo>
                  <a:lnTo>
                    <a:pt x="105" y="3779"/>
                  </a:lnTo>
                  <a:lnTo>
                    <a:pt x="94" y="3781"/>
                  </a:lnTo>
                  <a:lnTo>
                    <a:pt x="86" y="3783"/>
                  </a:lnTo>
                  <a:lnTo>
                    <a:pt x="77" y="3785"/>
                  </a:lnTo>
                  <a:lnTo>
                    <a:pt x="69" y="3787"/>
                  </a:lnTo>
                  <a:lnTo>
                    <a:pt x="61" y="3787"/>
                  </a:lnTo>
                  <a:lnTo>
                    <a:pt x="54" y="3789"/>
                  </a:lnTo>
                  <a:lnTo>
                    <a:pt x="48" y="3789"/>
                  </a:lnTo>
                  <a:lnTo>
                    <a:pt x="34" y="3787"/>
                  </a:lnTo>
                  <a:lnTo>
                    <a:pt x="25" y="3787"/>
                  </a:lnTo>
                  <a:lnTo>
                    <a:pt x="17" y="3783"/>
                  </a:lnTo>
                  <a:lnTo>
                    <a:pt x="9" y="3781"/>
                  </a:lnTo>
                  <a:lnTo>
                    <a:pt x="6" y="3776"/>
                  </a:lnTo>
                  <a:lnTo>
                    <a:pt x="2" y="3772"/>
                  </a:lnTo>
                  <a:lnTo>
                    <a:pt x="0" y="3766"/>
                  </a:lnTo>
                  <a:lnTo>
                    <a:pt x="0" y="3760"/>
                  </a:lnTo>
                  <a:lnTo>
                    <a:pt x="0" y="3756"/>
                  </a:lnTo>
                  <a:lnTo>
                    <a:pt x="0" y="3755"/>
                  </a:lnTo>
                  <a:lnTo>
                    <a:pt x="2" y="3751"/>
                  </a:lnTo>
                  <a:lnTo>
                    <a:pt x="4" y="3747"/>
                  </a:lnTo>
                  <a:lnTo>
                    <a:pt x="7" y="3743"/>
                  </a:lnTo>
                  <a:lnTo>
                    <a:pt x="11" y="3739"/>
                  </a:lnTo>
                  <a:lnTo>
                    <a:pt x="15" y="3735"/>
                  </a:lnTo>
                  <a:lnTo>
                    <a:pt x="19" y="3730"/>
                  </a:lnTo>
                  <a:lnTo>
                    <a:pt x="25" y="3724"/>
                  </a:lnTo>
                  <a:lnTo>
                    <a:pt x="30" y="3720"/>
                  </a:lnTo>
                  <a:lnTo>
                    <a:pt x="38" y="3712"/>
                  </a:lnTo>
                  <a:lnTo>
                    <a:pt x="46" y="3707"/>
                  </a:lnTo>
                  <a:lnTo>
                    <a:pt x="54" y="3701"/>
                  </a:lnTo>
                  <a:lnTo>
                    <a:pt x="61" y="3693"/>
                  </a:lnTo>
                  <a:lnTo>
                    <a:pt x="71" y="3685"/>
                  </a:lnTo>
                  <a:lnTo>
                    <a:pt x="80" y="3678"/>
                  </a:lnTo>
                  <a:lnTo>
                    <a:pt x="146" y="3628"/>
                  </a:lnTo>
                  <a:lnTo>
                    <a:pt x="207" y="3578"/>
                  </a:lnTo>
                  <a:lnTo>
                    <a:pt x="269" y="3528"/>
                  </a:lnTo>
                  <a:lnTo>
                    <a:pt x="328" y="3478"/>
                  </a:lnTo>
                  <a:lnTo>
                    <a:pt x="386" y="3428"/>
                  </a:lnTo>
                  <a:lnTo>
                    <a:pt x="443" y="3378"/>
                  </a:lnTo>
                  <a:lnTo>
                    <a:pt x="497" y="3328"/>
                  </a:lnTo>
                  <a:lnTo>
                    <a:pt x="551" y="3277"/>
                  </a:lnTo>
                  <a:lnTo>
                    <a:pt x="601" y="3225"/>
                  </a:lnTo>
                  <a:lnTo>
                    <a:pt x="651" y="3175"/>
                  </a:lnTo>
                  <a:lnTo>
                    <a:pt x="699" y="3123"/>
                  </a:lnTo>
                  <a:lnTo>
                    <a:pt x="722" y="3096"/>
                  </a:lnTo>
                  <a:lnTo>
                    <a:pt x="743" y="3071"/>
                  </a:lnTo>
                  <a:lnTo>
                    <a:pt x="766" y="3044"/>
                  </a:lnTo>
                  <a:lnTo>
                    <a:pt x="787" y="3017"/>
                  </a:lnTo>
                  <a:lnTo>
                    <a:pt x="808" y="2992"/>
                  </a:lnTo>
                  <a:lnTo>
                    <a:pt x="829" y="2966"/>
                  </a:lnTo>
                  <a:lnTo>
                    <a:pt x="848" y="2939"/>
                  </a:lnTo>
                  <a:lnTo>
                    <a:pt x="869" y="2912"/>
                  </a:lnTo>
                  <a:lnTo>
                    <a:pt x="889" y="2885"/>
                  </a:lnTo>
                  <a:lnTo>
                    <a:pt x="906" y="2858"/>
                  </a:lnTo>
                  <a:lnTo>
                    <a:pt x="948" y="2800"/>
                  </a:lnTo>
                  <a:lnTo>
                    <a:pt x="988" y="2741"/>
                  </a:lnTo>
                  <a:lnTo>
                    <a:pt x="1029" y="2681"/>
                  </a:lnTo>
                  <a:lnTo>
                    <a:pt x="1065" y="2622"/>
                  </a:lnTo>
                  <a:lnTo>
                    <a:pt x="1102" y="2560"/>
                  </a:lnTo>
                  <a:lnTo>
                    <a:pt x="1134" y="2499"/>
                  </a:lnTo>
                  <a:lnTo>
                    <a:pt x="1167" y="2436"/>
                  </a:lnTo>
                  <a:lnTo>
                    <a:pt x="1198" y="2372"/>
                  </a:lnTo>
                  <a:lnTo>
                    <a:pt x="1226" y="2309"/>
                  </a:lnTo>
                  <a:lnTo>
                    <a:pt x="1255" y="2244"/>
                  </a:lnTo>
                  <a:lnTo>
                    <a:pt x="1280" y="2178"/>
                  </a:lnTo>
                  <a:lnTo>
                    <a:pt x="1305" y="2111"/>
                  </a:lnTo>
                  <a:lnTo>
                    <a:pt x="1326" y="2044"/>
                  </a:lnTo>
                  <a:lnTo>
                    <a:pt x="1347" y="1975"/>
                  </a:lnTo>
                  <a:lnTo>
                    <a:pt x="1367" y="1906"/>
                  </a:lnTo>
                  <a:lnTo>
                    <a:pt x="1384" y="1837"/>
                  </a:lnTo>
                  <a:lnTo>
                    <a:pt x="1399" y="1773"/>
                  </a:lnTo>
                  <a:lnTo>
                    <a:pt x="1415" y="1708"/>
                  </a:lnTo>
                  <a:lnTo>
                    <a:pt x="1428" y="1645"/>
                  </a:lnTo>
                  <a:lnTo>
                    <a:pt x="1441" y="1581"/>
                  </a:lnTo>
                  <a:lnTo>
                    <a:pt x="1453" y="1518"/>
                  </a:lnTo>
                  <a:lnTo>
                    <a:pt x="1463" y="1455"/>
                  </a:lnTo>
                  <a:lnTo>
                    <a:pt x="1472" y="1389"/>
                  </a:lnTo>
                  <a:lnTo>
                    <a:pt x="1482" y="1326"/>
                  </a:lnTo>
                  <a:lnTo>
                    <a:pt x="1489" y="1261"/>
                  </a:lnTo>
                  <a:lnTo>
                    <a:pt x="1495" y="1196"/>
                  </a:lnTo>
                  <a:lnTo>
                    <a:pt x="1501" y="1130"/>
                  </a:lnTo>
                  <a:lnTo>
                    <a:pt x="1505" y="1065"/>
                  </a:lnTo>
                  <a:lnTo>
                    <a:pt x="1509" y="1000"/>
                  </a:lnTo>
                  <a:lnTo>
                    <a:pt x="1511" y="935"/>
                  </a:lnTo>
                  <a:lnTo>
                    <a:pt x="1512" y="867"/>
                  </a:lnTo>
                  <a:lnTo>
                    <a:pt x="1514" y="802"/>
                  </a:lnTo>
                  <a:lnTo>
                    <a:pt x="1512" y="756"/>
                  </a:lnTo>
                  <a:lnTo>
                    <a:pt x="1512" y="714"/>
                  </a:lnTo>
                  <a:lnTo>
                    <a:pt x="1511" y="672"/>
                  </a:lnTo>
                  <a:lnTo>
                    <a:pt x="1509" y="633"/>
                  </a:lnTo>
                  <a:lnTo>
                    <a:pt x="1505" y="595"/>
                  </a:lnTo>
                  <a:lnTo>
                    <a:pt x="1503" y="558"/>
                  </a:lnTo>
                  <a:lnTo>
                    <a:pt x="1497" y="524"/>
                  </a:lnTo>
                  <a:lnTo>
                    <a:pt x="1493" y="491"/>
                  </a:lnTo>
                  <a:lnTo>
                    <a:pt x="1487" y="460"/>
                  </a:lnTo>
                  <a:lnTo>
                    <a:pt x="1482" y="432"/>
                  </a:lnTo>
                  <a:lnTo>
                    <a:pt x="1476" y="405"/>
                  </a:lnTo>
                  <a:lnTo>
                    <a:pt x="1470" y="378"/>
                  </a:lnTo>
                  <a:lnTo>
                    <a:pt x="1463" y="353"/>
                  </a:lnTo>
                  <a:lnTo>
                    <a:pt x="1455" y="332"/>
                  </a:lnTo>
                  <a:lnTo>
                    <a:pt x="1447" y="311"/>
                  </a:lnTo>
                  <a:lnTo>
                    <a:pt x="1438" y="291"/>
                  </a:lnTo>
                  <a:lnTo>
                    <a:pt x="1430" y="276"/>
                  </a:lnTo>
                  <a:lnTo>
                    <a:pt x="1422" y="263"/>
                  </a:lnTo>
                  <a:lnTo>
                    <a:pt x="1415" y="249"/>
                  </a:lnTo>
                  <a:lnTo>
                    <a:pt x="1407" y="236"/>
                  </a:lnTo>
                  <a:lnTo>
                    <a:pt x="1401" y="222"/>
                  </a:lnTo>
                  <a:lnTo>
                    <a:pt x="1395" y="209"/>
                  </a:lnTo>
                  <a:lnTo>
                    <a:pt x="1391" y="197"/>
                  </a:lnTo>
                  <a:lnTo>
                    <a:pt x="1386" y="184"/>
                  </a:lnTo>
                  <a:lnTo>
                    <a:pt x="1382" y="172"/>
                  </a:lnTo>
                  <a:lnTo>
                    <a:pt x="1380" y="159"/>
                  </a:lnTo>
                  <a:lnTo>
                    <a:pt x="1376" y="147"/>
                  </a:lnTo>
                  <a:lnTo>
                    <a:pt x="1374" y="136"/>
                  </a:lnTo>
                  <a:lnTo>
                    <a:pt x="1372" y="123"/>
                  </a:lnTo>
                  <a:lnTo>
                    <a:pt x="1370" y="111"/>
                  </a:lnTo>
                  <a:lnTo>
                    <a:pt x="1370" y="99"/>
                  </a:lnTo>
                  <a:lnTo>
                    <a:pt x="1370" y="88"/>
                  </a:lnTo>
                  <a:lnTo>
                    <a:pt x="1370" y="76"/>
                  </a:lnTo>
                  <a:lnTo>
                    <a:pt x="1370" y="67"/>
                  </a:lnTo>
                  <a:lnTo>
                    <a:pt x="1372" y="57"/>
                  </a:lnTo>
                  <a:lnTo>
                    <a:pt x="1374" y="50"/>
                  </a:lnTo>
                  <a:lnTo>
                    <a:pt x="1378" y="42"/>
                  </a:lnTo>
                  <a:lnTo>
                    <a:pt x="1382" y="34"/>
                  </a:lnTo>
                  <a:lnTo>
                    <a:pt x="1386" y="27"/>
                  </a:lnTo>
                  <a:lnTo>
                    <a:pt x="1391" y="21"/>
                  </a:lnTo>
                  <a:lnTo>
                    <a:pt x="1397" y="17"/>
                  </a:lnTo>
                  <a:lnTo>
                    <a:pt x="1403" y="11"/>
                  </a:lnTo>
                  <a:lnTo>
                    <a:pt x="1411" y="7"/>
                  </a:lnTo>
                  <a:lnTo>
                    <a:pt x="1418" y="5"/>
                  </a:lnTo>
                  <a:lnTo>
                    <a:pt x="1428" y="4"/>
                  </a:lnTo>
                  <a:lnTo>
                    <a:pt x="1438" y="2"/>
                  </a:lnTo>
                  <a:lnTo>
                    <a:pt x="1447" y="0"/>
                  </a:lnTo>
                  <a:lnTo>
                    <a:pt x="145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29"/>
            <p:cNvSpPr>
              <a:spLocks/>
            </p:cNvSpPr>
            <p:nvPr/>
          </p:nvSpPr>
          <p:spPr bwMode="auto">
            <a:xfrm>
              <a:off x="3565494" y="3334536"/>
              <a:ext cx="916054" cy="293366"/>
            </a:xfrm>
            <a:custGeom>
              <a:avLst/>
              <a:gdLst>
                <a:gd name="T0" fmla="*/ 1670604362 w 3112"/>
                <a:gd name="T1" fmla="*/ 4419159 h 1021"/>
                <a:gd name="T2" fmla="*/ 1742965253 w 3112"/>
                <a:gd name="T3" fmla="*/ 33457534 h 1021"/>
                <a:gd name="T4" fmla="*/ 1854337661 w 3112"/>
                <a:gd name="T5" fmla="*/ 87115910 h 1021"/>
                <a:gd name="T6" fmla="*/ 1917260588 w 3112"/>
                <a:gd name="T7" fmla="*/ 129410977 h 1021"/>
                <a:gd name="T8" fmla="*/ 1950609962 w 3112"/>
                <a:gd name="T9" fmla="*/ 166025153 h 1021"/>
                <a:gd name="T10" fmla="*/ 1956903524 w 3112"/>
                <a:gd name="T11" fmla="*/ 193801013 h 1021"/>
                <a:gd name="T12" fmla="*/ 1944947819 w 3112"/>
                <a:gd name="T13" fmla="*/ 216526911 h 1021"/>
                <a:gd name="T14" fmla="*/ 1920408162 w 3112"/>
                <a:gd name="T15" fmla="*/ 242408620 h 1021"/>
                <a:gd name="T16" fmla="*/ 1861259468 w 3112"/>
                <a:gd name="T17" fmla="*/ 307430305 h 1021"/>
                <a:gd name="T18" fmla="*/ 1807146258 w 3112"/>
                <a:gd name="T19" fmla="*/ 390127032 h 1021"/>
                <a:gd name="T20" fmla="*/ 1759954856 w 3112"/>
                <a:gd name="T21" fmla="*/ 463985543 h 1021"/>
                <a:gd name="T22" fmla="*/ 1722829662 w 3112"/>
                <a:gd name="T23" fmla="*/ 520800562 h 1021"/>
                <a:gd name="T24" fmla="*/ 1695772264 w 3112"/>
                <a:gd name="T25" fmla="*/ 561201452 h 1021"/>
                <a:gd name="T26" fmla="*/ 1680042325 w 3112"/>
                <a:gd name="T27" fmla="*/ 585189804 h 1021"/>
                <a:gd name="T28" fmla="*/ 1674378595 w 3112"/>
                <a:gd name="T29" fmla="*/ 593396470 h 1021"/>
                <a:gd name="T30" fmla="*/ 1645434477 w 3112"/>
                <a:gd name="T31" fmla="*/ 623698131 h 1021"/>
                <a:gd name="T32" fmla="*/ 1616489962 w 3112"/>
                <a:gd name="T33" fmla="*/ 642004822 h 1021"/>
                <a:gd name="T34" fmla="*/ 1573072793 w 3112"/>
                <a:gd name="T35" fmla="*/ 643267325 h 1021"/>
                <a:gd name="T36" fmla="*/ 1519588622 w 3112"/>
                <a:gd name="T37" fmla="*/ 628748143 h 1021"/>
                <a:gd name="T38" fmla="*/ 1495678005 w 3112"/>
                <a:gd name="T39" fmla="*/ 594658973 h 1021"/>
                <a:gd name="T40" fmla="*/ 1494419927 w 3112"/>
                <a:gd name="T41" fmla="*/ 564358107 h 1021"/>
                <a:gd name="T42" fmla="*/ 1499453031 w 3112"/>
                <a:gd name="T43" fmla="*/ 529638083 h 1021"/>
                <a:gd name="T44" fmla="*/ 1507633710 w 3112"/>
                <a:gd name="T45" fmla="*/ 475979719 h 1021"/>
                <a:gd name="T46" fmla="*/ 1522105571 w 3112"/>
                <a:gd name="T47" fmla="*/ 399596202 h 1021"/>
                <a:gd name="T48" fmla="*/ 1534061276 w 3112"/>
                <a:gd name="T49" fmla="*/ 336468669 h 1021"/>
                <a:gd name="T50" fmla="*/ 1541611329 w 3112"/>
                <a:gd name="T51" fmla="*/ 287229463 h 1021"/>
                <a:gd name="T52" fmla="*/ 1547275059 w 3112"/>
                <a:gd name="T53" fmla="*/ 249352784 h 1021"/>
                <a:gd name="T54" fmla="*/ 1549792008 w 3112"/>
                <a:gd name="T55" fmla="*/ 225364432 h 1021"/>
                <a:gd name="T56" fmla="*/ 1546016188 w 3112"/>
                <a:gd name="T57" fmla="*/ 204532686 h 1021"/>
                <a:gd name="T58" fmla="*/ 1528397546 w 3112"/>
                <a:gd name="T59" fmla="*/ 191276007 h 1021"/>
                <a:gd name="T60" fmla="*/ 1494419927 w 3112"/>
                <a:gd name="T61" fmla="*/ 186225201 h 1021"/>
                <a:gd name="T62" fmla="*/ 1453519707 w 3112"/>
                <a:gd name="T63" fmla="*/ 187488498 h 1021"/>
                <a:gd name="T64" fmla="*/ 1397518587 w 3112"/>
                <a:gd name="T65" fmla="*/ 190013504 h 1021"/>
                <a:gd name="T66" fmla="*/ 1327673851 w 3112"/>
                <a:gd name="T67" fmla="*/ 196326019 h 1021"/>
                <a:gd name="T68" fmla="*/ 1243357255 w 3112"/>
                <a:gd name="T69" fmla="*/ 203270183 h 1021"/>
                <a:gd name="T70" fmla="*/ 1143938966 w 3112"/>
                <a:gd name="T71" fmla="*/ 212107754 h 1021"/>
                <a:gd name="T72" fmla="*/ 975934813 w 3112"/>
                <a:gd name="T73" fmla="*/ 231046093 h 1021"/>
                <a:gd name="T74" fmla="*/ 799750576 w 3112"/>
                <a:gd name="T75" fmla="*/ 251877790 h 1021"/>
                <a:gd name="T76" fmla="*/ 646218284 w 3112"/>
                <a:gd name="T77" fmla="*/ 272710281 h 1021"/>
                <a:gd name="T78" fmla="*/ 518485312 w 3112"/>
                <a:gd name="T79" fmla="*/ 290385323 h 1021"/>
                <a:gd name="T80" fmla="*/ 413403987 w 3112"/>
                <a:gd name="T81" fmla="*/ 307430305 h 1021"/>
                <a:gd name="T82" fmla="*/ 320277674 w 3112"/>
                <a:gd name="T83" fmla="*/ 324474493 h 1021"/>
                <a:gd name="T84" fmla="*/ 232185258 w 3112"/>
                <a:gd name="T85" fmla="*/ 340256178 h 1021"/>
                <a:gd name="T86" fmla="*/ 177442959 w 3112"/>
                <a:gd name="T87" fmla="*/ 347831196 h 1021"/>
                <a:gd name="T88" fmla="*/ 144093585 w 3112"/>
                <a:gd name="T89" fmla="*/ 345306190 h 1021"/>
                <a:gd name="T90" fmla="*/ 101935263 w 3112"/>
                <a:gd name="T91" fmla="*/ 330787008 h 1021"/>
                <a:gd name="T92" fmla="*/ 52226118 w 3112"/>
                <a:gd name="T93" fmla="*/ 304273650 h 1021"/>
                <a:gd name="T94" fmla="*/ 20764636 w 3112"/>
                <a:gd name="T95" fmla="*/ 283441954 h 1021"/>
                <a:gd name="T96" fmla="*/ 3775028 w 3112"/>
                <a:gd name="T97" fmla="*/ 260084456 h 1021"/>
                <a:gd name="T98" fmla="*/ 1258078 w 3112"/>
                <a:gd name="T99" fmla="*/ 243671123 h 1021"/>
                <a:gd name="T100" fmla="*/ 23281585 w 3112"/>
                <a:gd name="T101" fmla="*/ 237358608 h 1021"/>
                <a:gd name="T102" fmla="*/ 69214928 w 3112"/>
                <a:gd name="T103" fmla="*/ 229783590 h 1021"/>
                <a:gd name="T104" fmla="*/ 475068143 w 3112"/>
                <a:gd name="T105" fmla="*/ 181806837 h 1021"/>
                <a:gd name="T106" fmla="*/ 1004879328 w 3112"/>
                <a:gd name="T107" fmla="*/ 111104286 h 1021"/>
                <a:gd name="T108" fmla="*/ 1481205350 w 3112"/>
                <a:gd name="T109" fmla="*/ 35982540 h 1021"/>
                <a:gd name="T110" fmla="*/ 1570555844 w 3112"/>
                <a:gd name="T111" fmla="*/ 13256685 h 1021"/>
                <a:gd name="T112" fmla="*/ 1627186796 w 3112"/>
                <a:gd name="T113" fmla="*/ 1262503 h 10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12"/>
                <a:gd name="T172" fmla="*/ 0 h 1021"/>
                <a:gd name="T173" fmla="*/ 3112 w 3112"/>
                <a:gd name="T174" fmla="*/ 1021 h 102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12" h="1021">
                  <a:moveTo>
                    <a:pt x="2613" y="0"/>
                  </a:moveTo>
                  <a:lnTo>
                    <a:pt x="2617" y="0"/>
                  </a:lnTo>
                  <a:lnTo>
                    <a:pt x="2621" y="0"/>
                  </a:lnTo>
                  <a:lnTo>
                    <a:pt x="2630" y="2"/>
                  </a:lnTo>
                  <a:lnTo>
                    <a:pt x="2642" y="4"/>
                  </a:lnTo>
                  <a:lnTo>
                    <a:pt x="2655" y="7"/>
                  </a:lnTo>
                  <a:lnTo>
                    <a:pt x="2669" y="11"/>
                  </a:lnTo>
                  <a:lnTo>
                    <a:pt x="2686" y="19"/>
                  </a:lnTo>
                  <a:lnTo>
                    <a:pt x="2705" y="25"/>
                  </a:lnTo>
                  <a:lnTo>
                    <a:pt x="2724" y="32"/>
                  </a:lnTo>
                  <a:lnTo>
                    <a:pt x="2747" y="42"/>
                  </a:lnTo>
                  <a:lnTo>
                    <a:pt x="2770" y="53"/>
                  </a:lnTo>
                  <a:lnTo>
                    <a:pt x="2795" y="65"/>
                  </a:lnTo>
                  <a:lnTo>
                    <a:pt x="2822" y="77"/>
                  </a:lnTo>
                  <a:lnTo>
                    <a:pt x="2851" y="90"/>
                  </a:lnTo>
                  <a:lnTo>
                    <a:pt x="2882" y="105"/>
                  </a:lnTo>
                  <a:lnTo>
                    <a:pt x="2914" y="121"/>
                  </a:lnTo>
                  <a:lnTo>
                    <a:pt x="2947" y="138"/>
                  </a:lnTo>
                  <a:lnTo>
                    <a:pt x="2968" y="151"/>
                  </a:lnTo>
                  <a:lnTo>
                    <a:pt x="2985" y="163"/>
                  </a:lnTo>
                  <a:lnTo>
                    <a:pt x="3003" y="174"/>
                  </a:lnTo>
                  <a:lnTo>
                    <a:pt x="3018" y="184"/>
                  </a:lnTo>
                  <a:lnTo>
                    <a:pt x="3033" y="196"/>
                  </a:lnTo>
                  <a:lnTo>
                    <a:pt x="3047" y="205"/>
                  </a:lnTo>
                  <a:lnTo>
                    <a:pt x="3058" y="217"/>
                  </a:lnTo>
                  <a:lnTo>
                    <a:pt x="3070" y="226"/>
                  </a:lnTo>
                  <a:lnTo>
                    <a:pt x="3079" y="236"/>
                  </a:lnTo>
                  <a:lnTo>
                    <a:pt x="3087" y="245"/>
                  </a:lnTo>
                  <a:lnTo>
                    <a:pt x="3095" y="253"/>
                  </a:lnTo>
                  <a:lnTo>
                    <a:pt x="3100" y="263"/>
                  </a:lnTo>
                  <a:lnTo>
                    <a:pt x="3104" y="270"/>
                  </a:lnTo>
                  <a:lnTo>
                    <a:pt x="3108" y="280"/>
                  </a:lnTo>
                  <a:lnTo>
                    <a:pt x="3110" y="288"/>
                  </a:lnTo>
                  <a:lnTo>
                    <a:pt x="3112" y="295"/>
                  </a:lnTo>
                  <a:lnTo>
                    <a:pt x="3110" y="301"/>
                  </a:lnTo>
                  <a:lnTo>
                    <a:pt x="3110" y="307"/>
                  </a:lnTo>
                  <a:lnTo>
                    <a:pt x="3108" y="313"/>
                  </a:lnTo>
                  <a:lnTo>
                    <a:pt x="3106" y="318"/>
                  </a:lnTo>
                  <a:lnTo>
                    <a:pt x="3102" y="324"/>
                  </a:lnTo>
                  <a:lnTo>
                    <a:pt x="3100" y="330"/>
                  </a:lnTo>
                  <a:lnTo>
                    <a:pt x="3097" y="336"/>
                  </a:lnTo>
                  <a:lnTo>
                    <a:pt x="3091" y="343"/>
                  </a:lnTo>
                  <a:lnTo>
                    <a:pt x="3087" y="349"/>
                  </a:lnTo>
                  <a:lnTo>
                    <a:pt x="3081" y="357"/>
                  </a:lnTo>
                  <a:lnTo>
                    <a:pt x="3076" y="363"/>
                  </a:lnTo>
                  <a:lnTo>
                    <a:pt x="3068" y="370"/>
                  </a:lnTo>
                  <a:lnTo>
                    <a:pt x="3060" y="378"/>
                  </a:lnTo>
                  <a:lnTo>
                    <a:pt x="3052" y="384"/>
                  </a:lnTo>
                  <a:lnTo>
                    <a:pt x="3045" y="391"/>
                  </a:lnTo>
                  <a:lnTo>
                    <a:pt x="3037" y="399"/>
                  </a:lnTo>
                  <a:lnTo>
                    <a:pt x="3014" y="422"/>
                  </a:lnTo>
                  <a:lnTo>
                    <a:pt x="2993" y="443"/>
                  </a:lnTo>
                  <a:lnTo>
                    <a:pt x="2976" y="466"/>
                  </a:lnTo>
                  <a:lnTo>
                    <a:pt x="2958" y="487"/>
                  </a:lnTo>
                  <a:lnTo>
                    <a:pt x="2941" y="508"/>
                  </a:lnTo>
                  <a:lnTo>
                    <a:pt x="2928" y="531"/>
                  </a:lnTo>
                  <a:lnTo>
                    <a:pt x="2912" y="553"/>
                  </a:lnTo>
                  <a:lnTo>
                    <a:pt x="2901" y="574"/>
                  </a:lnTo>
                  <a:lnTo>
                    <a:pt x="2885" y="597"/>
                  </a:lnTo>
                  <a:lnTo>
                    <a:pt x="2872" y="618"/>
                  </a:lnTo>
                  <a:lnTo>
                    <a:pt x="2859" y="639"/>
                  </a:lnTo>
                  <a:lnTo>
                    <a:pt x="2845" y="660"/>
                  </a:lnTo>
                  <a:lnTo>
                    <a:pt x="2832" y="679"/>
                  </a:lnTo>
                  <a:lnTo>
                    <a:pt x="2820" y="698"/>
                  </a:lnTo>
                  <a:lnTo>
                    <a:pt x="2809" y="718"/>
                  </a:lnTo>
                  <a:lnTo>
                    <a:pt x="2797" y="735"/>
                  </a:lnTo>
                  <a:lnTo>
                    <a:pt x="2786" y="752"/>
                  </a:lnTo>
                  <a:lnTo>
                    <a:pt x="2776" y="768"/>
                  </a:lnTo>
                  <a:lnTo>
                    <a:pt x="2766" y="783"/>
                  </a:lnTo>
                  <a:lnTo>
                    <a:pt x="2757" y="798"/>
                  </a:lnTo>
                  <a:lnTo>
                    <a:pt x="2747" y="812"/>
                  </a:lnTo>
                  <a:lnTo>
                    <a:pt x="2738" y="825"/>
                  </a:lnTo>
                  <a:lnTo>
                    <a:pt x="2730" y="837"/>
                  </a:lnTo>
                  <a:lnTo>
                    <a:pt x="2722" y="850"/>
                  </a:lnTo>
                  <a:lnTo>
                    <a:pt x="2715" y="860"/>
                  </a:lnTo>
                  <a:lnTo>
                    <a:pt x="2709" y="871"/>
                  </a:lnTo>
                  <a:lnTo>
                    <a:pt x="2701" y="881"/>
                  </a:lnTo>
                  <a:lnTo>
                    <a:pt x="2695" y="889"/>
                  </a:lnTo>
                  <a:lnTo>
                    <a:pt x="2690" y="898"/>
                  </a:lnTo>
                  <a:lnTo>
                    <a:pt x="2686" y="906"/>
                  </a:lnTo>
                  <a:lnTo>
                    <a:pt x="2680" y="912"/>
                  </a:lnTo>
                  <a:lnTo>
                    <a:pt x="2676" y="917"/>
                  </a:lnTo>
                  <a:lnTo>
                    <a:pt x="2672" y="923"/>
                  </a:lnTo>
                  <a:lnTo>
                    <a:pt x="2670" y="927"/>
                  </a:lnTo>
                  <a:lnTo>
                    <a:pt x="2667" y="931"/>
                  </a:lnTo>
                  <a:lnTo>
                    <a:pt x="2665" y="935"/>
                  </a:lnTo>
                  <a:lnTo>
                    <a:pt x="2663" y="937"/>
                  </a:lnTo>
                  <a:lnTo>
                    <a:pt x="2663" y="938"/>
                  </a:lnTo>
                  <a:lnTo>
                    <a:pt x="2661" y="940"/>
                  </a:lnTo>
                  <a:lnTo>
                    <a:pt x="2653" y="950"/>
                  </a:lnTo>
                  <a:lnTo>
                    <a:pt x="2646" y="960"/>
                  </a:lnTo>
                  <a:lnTo>
                    <a:pt x="2638" y="967"/>
                  </a:lnTo>
                  <a:lnTo>
                    <a:pt x="2630" y="975"/>
                  </a:lnTo>
                  <a:lnTo>
                    <a:pt x="2622" y="983"/>
                  </a:lnTo>
                  <a:lnTo>
                    <a:pt x="2615" y="988"/>
                  </a:lnTo>
                  <a:lnTo>
                    <a:pt x="2607" y="996"/>
                  </a:lnTo>
                  <a:lnTo>
                    <a:pt x="2599" y="1000"/>
                  </a:lnTo>
                  <a:lnTo>
                    <a:pt x="2592" y="1006"/>
                  </a:lnTo>
                  <a:lnTo>
                    <a:pt x="2584" y="1009"/>
                  </a:lnTo>
                  <a:lnTo>
                    <a:pt x="2576" y="1013"/>
                  </a:lnTo>
                  <a:lnTo>
                    <a:pt x="2569" y="1017"/>
                  </a:lnTo>
                  <a:lnTo>
                    <a:pt x="2561" y="1019"/>
                  </a:lnTo>
                  <a:lnTo>
                    <a:pt x="2553" y="1021"/>
                  </a:lnTo>
                  <a:lnTo>
                    <a:pt x="2546" y="1021"/>
                  </a:lnTo>
                  <a:lnTo>
                    <a:pt x="2538" y="1021"/>
                  </a:lnTo>
                  <a:lnTo>
                    <a:pt x="2519" y="1021"/>
                  </a:lnTo>
                  <a:lnTo>
                    <a:pt x="2500" y="1019"/>
                  </a:lnTo>
                  <a:lnTo>
                    <a:pt x="2482" y="1017"/>
                  </a:lnTo>
                  <a:lnTo>
                    <a:pt x="2467" y="1015"/>
                  </a:lnTo>
                  <a:lnTo>
                    <a:pt x="2452" y="1011"/>
                  </a:lnTo>
                  <a:lnTo>
                    <a:pt x="2438" y="1008"/>
                  </a:lnTo>
                  <a:lnTo>
                    <a:pt x="2427" y="1002"/>
                  </a:lnTo>
                  <a:lnTo>
                    <a:pt x="2415" y="996"/>
                  </a:lnTo>
                  <a:lnTo>
                    <a:pt x="2406" y="988"/>
                  </a:lnTo>
                  <a:lnTo>
                    <a:pt x="2398" y="981"/>
                  </a:lnTo>
                  <a:lnTo>
                    <a:pt x="2390" y="971"/>
                  </a:lnTo>
                  <a:lnTo>
                    <a:pt x="2384" y="963"/>
                  </a:lnTo>
                  <a:lnTo>
                    <a:pt x="2381" y="952"/>
                  </a:lnTo>
                  <a:lnTo>
                    <a:pt x="2377" y="942"/>
                  </a:lnTo>
                  <a:lnTo>
                    <a:pt x="2375" y="929"/>
                  </a:lnTo>
                  <a:lnTo>
                    <a:pt x="2375" y="917"/>
                  </a:lnTo>
                  <a:lnTo>
                    <a:pt x="2375" y="912"/>
                  </a:lnTo>
                  <a:lnTo>
                    <a:pt x="2375" y="908"/>
                  </a:lnTo>
                  <a:lnTo>
                    <a:pt x="2375" y="900"/>
                  </a:lnTo>
                  <a:lnTo>
                    <a:pt x="2375" y="894"/>
                  </a:lnTo>
                  <a:lnTo>
                    <a:pt x="2377" y="887"/>
                  </a:lnTo>
                  <a:lnTo>
                    <a:pt x="2377" y="879"/>
                  </a:lnTo>
                  <a:lnTo>
                    <a:pt x="2379" y="869"/>
                  </a:lnTo>
                  <a:lnTo>
                    <a:pt x="2381" y="860"/>
                  </a:lnTo>
                  <a:lnTo>
                    <a:pt x="2381" y="850"/>
                  </a:lnTo>
                  <a:lnTo>
                    <a:pt x="2383" y="839"/>
                  </a:lnTo>
                  <a:lnTo>
                    <a:pt x="2384" y="825"/>
                  </a:lnTo>
                  <a:lnTo>
                    <a:pt x="2386" y="814"/>
                  </a:lnTo>
                  <a:lnTo>
                    <a:pt x="2388" y="800"/>
                  </a:lnTo>
                  <a:lnTo>
                    <a:pt x="2390" y="785"/>
                  </a:lnTo>
                  <a:lnTo>
                    <a:pt x="2392" y="770"/>
                  </a:lnTo>
                  <a:lnTo>
                    <a:pt x="2396" y="754"/>
                  </a:lnTo>
                  <a:lnTo>
                    <a:pt x="2400" y="733"/>
                  </a:lnTo>
                  <a:lnTo>
                    <a:pt x="2404" y="712"/>
                  </a:lnTo>
                  <a:lnTo>
                    <a:pt x="2407" y="691"/>
                  </a:lnTo>
                  <a:lnTo>
                    <a:pt x="2411" y="672"/>
                  </a:lnTo>
                  <a:lnTo>
                    <a:pt x="2415" y="652"/>
                  </a:lnTo>
                  <a:lnTo>
                    <a:pt x="2419" y="633"/>
                  </a:lnTo>
                  <a:lnTo>
                    <a:pt x="2423" y="616"/>
                  </a:lnTo>
                  <a:lnTo>
                    <a:pt x="2425" y="599"/>
                  </a:lnTo>
                  <a:lnTo>
                    <a:pt x="2429" y="581"/>
                  </a:lnTo>
                  <a:lnTo>
                    <a:pt x="2432" y="564"/>
                  </a:lnTo>
                  <a:lnTo>
                    <a:pt x="2434" y="549"/>
                  </a:lnTo>
                  <a:lnTo>
                    <a:pt x="2438" y="533"/>
                  </a:lnTo>
                  <a:lnTo>
                    <a:pt x="2440" y="520"/>
                  </a:lnTo>
                  <a:lnTo>
                    <a:pt x="2442" y="505"/>
                  </a:lnTo>
                  <a:lnTo>
                    <a:pt x="2444" y="491"/>
                  </a:lnTo>
                  <a:lnTo>
                    <a:pt x="2446" y="480"/>
                  </a:lnTo>
                  <a:lnTo>
                    <a:pt x="2450" y="466"/>
                  </a:lnTo>
                  <a:lnTo>
                    <a:pt x="2450" y="455"/>
                  </a:lnTo>
                  <a:lnTo>
                    <a:pt x="2452" y="443"/>
                  </a:lnTo>
                  <a:lnTo>
                    <a:pt x="2454" y="432"/>
                  </a:lnTo>
                  <a:lnTo>
                    <a:pt x="2455" y="422"/>
                  </a:lnTo>
                  <a:lnTo>
                    <a:pt x="2457" y="412"/>
                  </a:lnTo>
                  <a:lnTo>
                    <a:pt x="2457" y="403"/>
                  </a:lnTo>
                  <a:lnTo>
                    <a:pt x="2459" y="395"/>
                  </a:lnTo>
                  <a:lnTo>
                    <a:pt x="2459" y="388"/>
                  </a:lnTo>
                  <a:lnTo>
                    <a:pt x="2461" y="380"/>
                  </a:lnTo>
                  <a:lnTo>
                    <a:pt x="2461" y="374"/>
                  </a:lnTo>
                  <a:lnTo>
                    <a:pt x="2463" y="366"/>
                  </a:lnTo>
                  <a:lnTo>
                    <a:pt x="2463" y="361"/>
                  </a:lnTo>
                  <a:lnTo>
                    <a:pt x="2463" y="357"/>
                  </a:lnTo>
                  <a:lnTo>
                    <a:pt x="2463" y="351"/>
                  </a:lnTo>
                  <a:lnTo>
                    <a:pt x="2463" y="347"/>
                  </a:lnTo>
                  <a:lnTo>
                    <a:pt x="2463" y="341"/>
                  </a:lnTo>
                  <a:lnTo>
                    <a:pt x="2461" y="336"/>
                  </a:lnTo>
                  <a:lnTo>
                    <a:pt x="2459" y="330"/>
                  </a:lnTo>
                  <a:lnTo>
                    <a:pt x="2457" y="324"/>
                  </a:lnTo>
                  <a:lnTo>
                    <a:pt x="2455" y="320"/>
                  </a:lnTo>
                  <a:lnTo>
                    <a:pt x="2452" y="315"/>
                  </a:lnTo>
                  <a:lnTo>
                    <a:pt x="2448" y="311"/>
                  </a:lnTo>
                  <a:lnTo>
                    <a:pt x="2442" y="309"/>
                  </a:lnTo>
                  <a:lnTo>
                    <a:pt x="2436" y="305"/>
                  </a:lnTo>
                  <a:lnTo>
                    <a:pt x="2429" y="303"/>
                  </a:lnTo>
                  <a:lnTo>
                    <a:pt x="2423" y="299"/>
                  </a:lnTo>
                  <a:lnTo>
                    <a:pt x="2413" y="297"/>
                  </a:lnTo>
                  <a:lnTo>
                    <a:pt x="2406" y="297"/>
                  </a:lnTo>
                  <a:lnTo>
                    <a:pt x="2396" y="295"/>
                  </a:lnTo>
                  <a:lnTo>
                    <a:pt x="2386" y="295"/>
                  </a:lnTo>
                  <a:lnTo>
                    <a:pt x="2375" y="295"/>
                  </a:lnTo>
                  <a:lnTo>
                    <a:pt x="2365" y="295"/>
                  </a:lnTo>
                  <a:lnTo>
                    <a:pt x="2356" y="295"/>
                  </a:lnTo>
                  <a:lnTo>
                    <a:pt x="2344" y="295"/>
                  </a:lnTo>
                  <a:lnTo>
                    <a:pt x="2333" y="295"/>
                  </a:lnTo>
                  <a:lnTo>
                    <a:pt x="2321" y="295"/>
                  </a:lnTo>
                  <a:lnTo>
                    <a:pt x="2310" y="297"/>
                  </a:lnTo>
                  <a:lnTo>
                    <a:pt x="2296" y="297"/>
                  </a:lnTo>
                  <a:lnTo>
                    <a:pt x="2283" y="297"/>
                  </a:lnTo>
                  <a:lnTo>
                    <a:pt x="2267" y="299"/>
                  </a:lnTo>
                  <a:lnTo>
                    <a:pt x="2252" y="299"/>
                  </a:lnTo>
                  <a:lnTo>
                    <a:pt x="2237" y="301"/>
                  </a:lnTo>
                  <a:lnTo>
                    <a:pt x="2221" y="301"/>
                  </a:lnTo>
                  <a:lnTo>
                    <a:pt x="2204" y="303"/>
                  </a:lnTo>
                  <a:lnTo>
                    <a:pt x="2187" y="305"/>
                  </a:lnTo>
                  <a:lnTo>
                    <a:pt x="2168" y="305"/>
                  </a:lnTo>
                  <a:lnTo>
                    <a:pt x="2150" y="307"/>
                  </a:lnTo>
                  <a:lnTo>
                    <a:pt x="2129" y="309"/>
                  </a:lnTo>
                  <a:lnTo>
                    <a:pt x="2110" y="311"/>
                  </a:lnTo>
                  <a:lnTo>
                    <a:pt x="2089" y="313"/>
                  </a:lnTo>
                  <a:lnTo>
                    <a:pt x="2068" y="315"/>
                  </a:lnTo>
                  <a:lnTo>
                    <a:pt x="2045" y="316"/>
                  </a:lnTo>
                  <a:lnTo>
                    <a:pt x="2024" y="318"/>
                  </a:lnTo>
                  <a:lnTo>
                    <a:pt x="1999" y="320"/>
                  </a:lnTo>
                  <a:lnTo>
                    <a:pt x="1976" y="322"/>
                  </a:lnTo>
                  <a:lnTo>
                    <a:pt x="1951" y="324"/>
                  </a:lnTo>
                  <a:lnTo>
                    <a:pt x="1926" y="326"/>
                  </a:lnTo>
                  <a:lnTo>
                    <a:pt x="1899" y="328"/>
                  </a:lnTo>
                  <a:lnTo>
                    <a:pt x="1874" y="332"/>
                  </a:lnTo>
                  <a:lnTo>
                    <a:pt x="1847" y="334"/>
                  </a:lnTo>
                  <a:lnTo>
                    <a:pt x="1818" y="336"/>
                  </a:lnTo>
                  <a:lnTo>
                    <a:pt x="1789" y="340"/>
                  </a:lnTo>
                  <a:lnTo>
                    <a:pt x="1761" y="341"/>
                  </a:lnTo>
                  <a:lnTo>
                    <a:pt x="1707" y="347"/>
                  </a:lnTo>
                  <a:lnTo>
                    <a:pt x="1655" y="353"/>
                  </a:lnTo>
                  <a:lnTo>
                    <a:pt x="1603" y="359"/>
                  </a:lnTo>
                  <a:lnTo>
                    <a:pt x="1551" y="366"/>
                  </a:lnTo>
                  <a:lnTo>
                    <a:pt x="1501" y="372"/>
                  </a:lnTo>
                  <a:lnTo>
                    <a:pt x="1453" y="378"/>
                  </a:lnTo>
                  <a:lnTo>
                    <a:pt x="1407" y="384"/>
                  </a:lnTo>
                  <a:lnTo>
                    <a:pt x="1359" y="389"/>
                  </a:lnTo>
                  <a:lnTo>
                    <a:pt x="1315" y="395"/>
                  </a:lnTo>
                  <a:lnTo>
                    <a:pt x="1271" y="399"/>
                  </a:lnTo>
                  <a:lnTo>
                    <a:pt x="1227" y="405"/>
                  </a:lnTo>
                  <a:lnTo>
                    <a:pt x="1187" y="411"/>
                  </a:lnTo>
                  <a:lnTo>
                    <a:pt x="1144" y="416"/>
                  </a:lnTo>
                  <a:lnTo>
                    <a:pt x="1104" y="422"/>
                  </a:lnTo>
                  <a:lnTo>
                    <a:pt x="1066" y="426"/>
                  </a:lnTo>
                  <a:lnTo>
                    <a:pt x="1027" y="432"/>
                  </a:lnTo>
                  <a:lnTo>
                    <a:pt x="991" y="437"/>
                  </a:lnTo>
                  <a:lnTo>
                    <a:pt x="956" y="441"/>
                  </a:lnTo>
                  <a:lnTo>
                    <a:pt x="922" y="447"/>
                  </a:lnTo>
                  <a:lnTo>
                    <a:pt x="887" y="451"/>
                  </a:lnTo>
                  <a:lnTo>
                    <a:pt x="855" y="457"/>
                  </a:lnTo>
                  <a:lnTo>
                    <a:pt x="824" y="460"/>
                  </a:lnTo>
                  <a:lnTo>
                    <a:pt x="793" y="466"/>
                  </a:lnTo>
                  <a:lnTo>
                    <a:pt x="764" y="470"/>
                  </a:lnTo>
                  <a:lnTo>
                    <a:pt x="735" y="476"/>
                  </a:lnTo>
                  <a:lnTo>
                    <a:pt x="709" y="480"/>
                  </a:lnTo>
                  <a:lnTo>
                    <a:pt x="682" y="483"/>
                  </a:lnTo>
                  <a:lnTo>
                    <a:pt x="657" y="487"/>
                  </a:lnTo>
                  <a:lnTo>
                    <a:pt x="634" y="493"/>
                  </a:lnTo>
                  <a:lnTo>
                    <a:pt x="611" y="497"/>
                  </a:lnTo>
                  <a:lnTo>
                    <a:pt x="588" y="501"/>
                  </a:lnTo>
                  <a:lnTo>
                    <a:pt x="567" y="505"/>
                  </a:lnTo>
                  <a:lnTo>
                    <a:pt x="538" y="510"/>
                  </a:lnTo>
                  <a:lnTo>
                    <a:pt x="509" y="514"/>
                  </a:lnTo>
                  <a:lnTo>
                    <a:pt x="482" y="520"/>
                  </a:lnTo>
                  <a:lnTo>
                    <a:pt x="455" y="524"/>
                  </a:lnTo>
                  <a:lnTo>
                    <a:pt x="432" y="528"/>
                  </a:lnTo>
                  <a:lnTo>
                    <a:pt x="409" y="531"/>
                  </a:lnTo>
                  <a:lnTo>
                    <a:pt x="388" y="535"/>
                  </a:lnTo>
                  <a:lnTo>
                    <a:pt x="369" y="539"/>
                  </a:lnTo>
                  <a:lnTo>
                    <a:pt x="350" y="541"/>
                  </a:lnTo>
                  <a:lnTo>
                    <a:pt x="334" y="543"/>
                  </a:lnTo>
                  <a:lnTo>
                    <a:pt x="319" y="547"/>
                  </a:lnTo>
                  <a:lnTo>
                    <a:pt x="305" y="547"/>
                  </a:lnTo>
                  <a:lnTo>
                    <a:pt x="292" y="549"/>
                  </a:lnTo>
                  <a:lnTo>
                    <a:pt x="282" y="551"/>
                  </a:lnTo>
                  <a:lnTo>
                    <a:pt x="275" y="551"/>
                  </a:lnTo>
                  <a:lnTo>
                    <a:pt x="267" y="551"/>
                  </a:lnTo>
                  <a:lnTo>
                    <a:pt x="258" y="551"/>
                  </a:lnTo>
                  <a:lnTo>
                    <a:pt x="248" y="549"/>
                  </a:lnTo>
                  <a:lnTo>
                    <a:pt x="238" y="549"/>
                  </a:lnTo>
                  <a:lnTo>
                    <a:pt x="229" y="547"/>
                  </a:lnTo>
                  <a:lnTo>
                    <a:pt x="217" y="545"/>
                  </a:lnTo>
                  <a:lnTo>
                    <a:pt x="208" y="541"/>
                  </a:lnTo>
                  <a:lnTo>
                    <a:pt x="196" y="537"/>
                  </a:lnTo>
                  <a:lnTo>
                    <a:pt x="185" y="533"/>
                  </a:lnTo>
                  <a:lnTo>
                    <a:pt x="173" y="530"/>
                  </a:lnTo>
                  <a:lnTo>
                    <a:pt x="162" y="524"/>
                  </a:lnTo>
                  <a:lnTo>
                    <a:pt x="148" y="518"/>
                  </a:lnTo>
                  <a:lnTo>
                    <a:pt x="137" y="512"/>
                  </a:lnTo>
                  <a:lnTo>
                    <a:pt x="123" y="505"/>
                  </a:lnTo>
                  <a:lnTo>
                    <a:pt x="110" y="497"/>
                  </a:lnTo>
                  <a:lnTo>
                    <a:pt x="96" y="489"/>
                  </a:lnTo>
                  <a:lnTo>
                    <a:pt x="83" y="482"/>
                  </a:lnTo>
                  <a:lnTo>
                    <a:pt x="73" y="476"/>
                  </a:lnTo>
                  <a:lnTo>
                    <a:pt x="64" y="470"/>
                  </a:lnTo>
                  <a:lnTo>
                    <a:pt x="54" y="464"/>
                  </a:lnTo>
                  <a:lnTo>
                    <a:pt x="46" y="459"/>
                  </a:lnTo>
                  <a:lnTo>
                    <a:pt x="39" y="453"/>
                  </a:lnTo>
                  <a:lnTo>
                    <a:pt x="33" y="449"/>
                  </a:lnTo>
                  <a:lnTo>
                    <a:pt x="27" y="443"/>
                  </a:lnTo>
                  <a:lnTo>
                    <a:pt x="21" y="437"/>
                  </a:lnTo>
                  <a:lnTo>
                    <a:pt x="16" y="432"/>
                  </a:lnTo>
                  <a:lnTo>
                    <a:pt x="12" y="426"/>
                  </a:lnTo>
                  <a:lnTo>
                    <a:pt x="8" y="420"/>
                  </a:lnTo>
                  <a:lnTo>
                    <a:pt x="6" y="412"/>
                  </a:lnTo>
                  <a:lnTo>
                    <a:pt x="4" y="407"/>
                  </a:lnTo>
                  <a:lnTo>
                    <a:pt x="2" y="401"/>
                  </a:lnTo>
                  <a:lnTo>
                    <a:pt x="0" y="395"/>
                  </a:lnTo>
                  <a:lnTo>
                    <a:pt x="0" y="388"/>
                  </a:lnTo>
                  <a:lnTo>
                    <a:pt x="2" y="388"/>
                  </a:lnTo>
                  <a:lnTo>
                    <a:pt x="2" y="386"/>
                  </a:lnTo>
                  <a:lnTo>
                    <a:pt x="6" y="384"/>
                  </a:lnTo>
                  <a:lnTo>
                    <a:pt x="10" y="384"/>
                  </a:lnTo>
                  <a:lnTo>
                    <a:pt x="16" y="382"/>
                  </a:lnTo>
                  <a:lnTo>
                    <a:pt x="21" y="380"/>
                  </a:lnTo>
                  <a:lnTo>
                    <a:pt x="29" y="378"/>
                  </a:lnTo>
                  <a:lnTo>
                    <a:pt x="37" y="376"/>
                  </a:lnTo>
                  <a:lnTo>
                    <a:pt x="46" y="374"/>
                  </a:lnTo>
                  <a:lnTo>
                    <a:pt x="56" y="372"/>
                  </a:lnTo>
                  <a:lnTo>
                    <a:pt x="69" y="370"/>
                  </a:lnTo>
                  <a:lnTo>
                    <a:pt x="81" y="368"/>
                  </a:lnTo>
                  <a:lnTo>
                    <a:pt x="96" y="366"/>
                  </a:lnTo>
                  <a:lnTo>
                    <a:pt x="110" y="364"/>
                  </a:lnTo>
                  <a:lnTo>
                    <a:pt x="127" y="361"/>
                  </a:lnTo>
                  <a:lnTo>
                    <a:pt x="144" y="359"/>
                  </a:lnTo>
                  <a:lnTo>
                    <a:pt x="300" y="341"/>
                  </a:lnTo>
                  <a:lnTo>
                    <a:pt x="453" y="324"/>
                  </a:lnTo>
                  <a:lnTo>
                    <a:pt x="605" y="305"/>
                  </a:lnTo>
                  <a:lnTo>
                    <a:pt x="755" y="288"/>
                  </a:lnTo>
                  <a:lnTo>
                    <a:pt x="901" y="270"/>
                  </a:lnTo>
                  <a:lnTo>
                    <a:pt x="1045" y="251"/>
                  </a:lnTo>
                  <a:lnTo>
                    <a:pt x="1187" y="234"/>
                  </a:lnTo>
                  <a:lnTo>
                    <a:pt x="1327" y="215"/>
                  </a:lnTo>
                  <a:lnTo>
                    <a:pt x="1463" y="196"/>
                  </a:lnTo>
                  <a:lnTo>
                    <a:pt x="1597" y="176"/>
                  </a:lnTo>
                  <a:lnTo>
                    <a:pt x="1730" y="157"/>
                  </a:lnTo>
                  <a:lnTo>
                    <a:pt x="1858" y="138"/>
                  </a:lnTo>
                  <a:lnTo>
                    <a:pt x="1987" y="119"/>
                  </a:lnTo>
                  <a:lnTo>
                    <a:pt x="2112" y="98"/>
                  </a:lnTo>
                  <a:lnTo>
                    <a:pt x="2235" y="78"/>
                  </a:lnTo>
                  <a:lnTo>
                    <a:pt x="2354" y="57"/>
                  </a:lnTo>
                  <a:lnTo>
                    <a:pt x="2383" y="50"/>
                  </a:lnTo>
                  <a:lnTo>
                    <a:pt x="2407" y="42"/>
                  </a:lnTo>
                  <a:lnTo>
                    <a:pt x="2432" y="36"/>
                  </a:lnTo>
                  <a:lnTo>
                    <a:pt x="2455" y="30"/>
                  </a:lnTo>
                  <a:lnTo>
                    <a:pt x="2477" y="25"/>
                  </a:lnTo>
                  <a:lnTo>
                    <a:pt x="2496" y="21"/>
                  </a:lnTo>
                  <a:lnTo>
                    <a:pt x="2515" y="17"/>
                  </a:lnTo>
                  <a:lnTo>
                    <a:pt x="2532" y="13"/>
                  </a:lnTo>
                  <a:lnTo>
                    <a:pt x="2548" y="9"/>
                  </a:lnTo>
                  <a:lnTo>
                    <a:pt x="2561" y="5"/>
                  </a:lnTo>
                  <a:lnTo>
                    <a:pt x="2574" y="4"/>
                  </a:lnTo>
                  <a:lnTo>
                    <a:pt x="2586" y="2"/>
                  </a:lnTo>
                  <a:lnTo>
                    <a:pt x="2596" y="0"/>
                  </a:lnTo>
                  <a:lnTo>
                    <a:pt x="2603" y="0"/>
                  </a:lnTo>
                  <a:lnTo>
                    <a:pt x="2609" y="0"/>
                  </a:lnTo>
                  <a:lnTo>
                    <a:pt x="261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30"/>
            <p:cNvSpPr>
              <a:spLocks/>
            </p:cNvSpPr>
            <p:nvPr/>
          </p:nvSpPr>
          <p:spPr bwMode="auto">
            <a:xfrm>
              <a:off x="3581400" y="3581400"/>
              <a:ext cx="795877" cy="135488"/>
            </a:xfrm>
            <a:custGeom>
              <a:avLst/>
              <a:gdLst>
                <a:gd name="T0" fmla="*/ 1491146311 w 2701"/>
                <a:gd name="T1" fmla="*/ 1270622 h 470"/>
                <a:gd name="T2" fmla="*/ 1525194113 w 2701"/>
                <a:gd name="T3" fmla="*/ 6989217 h 470"/>
                <a:gd name="T4" fmla="*/ 1564915359 w 2701"/>
                <a:gd name="T5" fmla="*/ 19062512 h 470"/>
                <a:gd name="T6" fmla="*/ 1608420223 w 2701"/>
                <a:gd name="T7" fmla="*/ 34947674 h 470"/>
                <a:gd name="T8" fmla="*/ 1649403204 w 2701"/>
                <a:gd name="T9" fmla="*/ 55916124 h 470"/>
                <a:gd name="T10" fmla="*/ 1677775579 w 2701"/>
                <a:gd name="T11" fmla="*/ 76884562 h 470"/>
                <a:gd name="T12" fmla="*/ 1694169407 w 2701"/>
                <a:gd name="T13" fmla="*/ 95947068 h 470"/>
                <a:gd name="T14" fmla="*/ 1702995998 w 2701"/>
                <a:gd name="T15" fmla="*/ 113103667 h 470"/>
                <a:gd name="T16" fmla="*/ 1700474114 w 2701"/>
                <a:gd name="T17" fmla="*/ 134072105 h 470"/>
                <a:gd name="T18" fmla="*/ 1689756112 w 2701"/>
                <a:gd name="T19" fmla="*/ 151227882 h 470"/>
                <a:gd name="T20" fmla="*/ 1670209930 w 2701"/>
                <a:gd name="T21" fmla="*/ 160759135 h 470"/>
                <a:gd name="T22" fmla="*/ 1642468026 w 2701"/>
                <a:gd name="T23" fmla="*/ 165842416 h 470"/>
                <a:gd name="T24" fmla="*/ 1534651175 w 2701"/>
                <a:gd name="T25" fmla="*/ 167113835 h 470"/>
                <a:gd name="T26" fmla="*/ 1406658465 w 2701"/>
                <a:gd name="T27" fmla="*/ 171561806 h 470"/>
                <a:gd name="T28" fmla="*/ 1284340787 w 2701"/>
                <a:gd name="T29" fmla="*/ 181728369 h 470"/>
                <a:gd name="T30" fmla="*/ 1167696551 w 2701"/>
                <a:gd name="T31" fmla="*/ 195071486 h 470"/>
                <a:gd name="T32" fmla="*/ 1075643056 w 2701"/>
                <a:gd name="T33" fmla="*/ 205873360 h 470"/>
                <a:gd name="T34" fmla="*/ 996199771 w 2701"/>
                <a:gd name="T35" fmla="*/ 213498731 h 470"/>
                <a:gd name="T36" fmla="*/ 922429929 w 2701"/>
                <a:gd name="T37" fmla="*/ 221759363 h 470"/>
                <a:gd name="T38" fmla="*/ 853074970 w 2701"/>
                <a:gd name="T39" fmla="*/ 229383887 h 470"/>
                <a:gd name="T40" fmla="*/ 790023726 w 2701"/>
                <a:gd name="T41" fmla="*/ 235102479 h 470"/>
                <a:gd name="T42" fmla="*/ 732017240 w 2701"/>
                <a:gd name="T43" fmla="*/ 242727800 h 470"/>
                <a:gd name="T44" fmla="*/ 679055315 w 2701"/>
                <a:gd name="T45" fmla="*/ 247175772 h 470"/>
                <a:gd name="T46" fmla="*/ 631766832 w 2701"/>
                <a:gd name="T47" fmla="*/ 252259053 h 470"/>
                <a:gd name="T48" fmla="*/ 589522909 w 2701"/>
                <a:gd name="T49" fmla="*/ 257342335 h 470"/>
                <a:gd name="T50" fmla="*/ 552954017 w 2701"/>
                <a:gd name="T51" fmla="*/ 261154199 h 470"/>
                <a:gd name="T52" fmla="*/ 521428098 w 2701"/>
                <a:gd name="T53" fmla="*/ 264331549 h 470"/>
                <a:gd name="T54" fmla="*/ 496208473 w 2701"/>
                <a:gd name="T55" fmla="*/ 266873588 h 470"/>
                <a:gd name="T56" fmla="*/ 475401350 w 2701"/>
                <a:gd name="T57" fmla="*/ 269414830 h 470"/>
                <a:gd name="T58" fmla="*/ 460899729 w 2701"/>
                <a:gd name="T59" fmla="*/ 270685451 h 470"/>
                <a:gd name="T60" fmla="*/ 451442668 w 2701"/>
                <a:gd name="T61" fmla="*/ 271956870 h 470"/>
                <a:gd name="T62" fmla="*/ 446398108 w 2701"/>
                <a:gd name="T63" fmla="*/ 271956870 h 470"/>
                <a:gd name="T64" fmla="*/ 380195403 w 2701"/>
                <a:gd name="T65" fmla="*/ 281488123 h 470"/>
                <a:gd name="T66" fmla="*/ 298859912 w 2701"/>
                <a:gd name="T67" fmla="*/ 291654686 h 470"/>
                <a:gd name="T68" fmla="*/ 228873688 w 2701"/>
                <a:gd name="T69" fmla="*/ 296101860 h 470"/>
                <a:gd name="T70" fmla="*/ 172128094 w 2701"/>
                <a:gd name="T71" fmla="*/ 298643900 h 470"/>
                <a:gd name="T72" fmla="*/ 124840405 w 2701"/>
                <a:gd name="T73" fmla="*/ 297373279 h 470"/>
                <a:gd name="T74" fmla="*/ 85748812 w 2701"/>
                <a:gd name="T75" fmla="*/ 292289997 h 470"/>
                <a:gd name="T76" fmla="*/ 55484627 w 2701"/>
                <a:gd name="T77" fmla="*/ 284029365 h 470"/>
                <a:gd name="T78" fmla="*/ 34047021 w 2701"/>
                <a:gd name="T79" fmla="*/ 271956870 h 470"/>
                <a:gd name="T80" fmla="*/ 10718800 w 2701"/>
                <a:gd name="T81" fmla="*/ 247175772 h 470"/>
                <a:gd name="T82" fmla="*/ 0 w 2701"/>
                <a:gd name="T83" fmla="*/ 220487944 h 470"/>
                <a:gd name="T84" fmla="*/ 1260942 w 2701"/>
                <a:gd name="T85" fmla="*/ 202061496 h 470"/>
                <a:gd name="T86" fmla="*/ 9457858 w 2701"/>
                <a:gd name="T87" fmla="*/ 189988204 h 470"/>
                <a:gd name="T88" fmla="*/ 23959483 w 2701"/>
                <a:gd name="T89" fmla="*/ 182998990 h 470"/>
                <a:gd name="T90" fmla="*/ 44765818 w 2701"/>
                <a:gd name="T91" fmla="*/ 180456951 h 470"/>
                <a:gd name="T92" fmla="*/ 465944289 w 2701"/>
                <a:gd name="T93" fmla="*/ 143603358 h 470"/>
                <a:gd name="T94" fmla="*/ 985480974 w 2701"/>
                <a:gd name="T95" fmla="*/ 67989417 h 470"/>
                <a:gd name="T96" fmla="*/ 1158239489 w 2701"/>
                <a:gd name="T97" fmla="*/ 34947674 h 470"/>
                <a:gd name="T98" fmla="*/ 1218767858 w 2701"/>
                <a:gd name="T99" fmla="*/ 26687042 h 470"/>
                <a:gd name="T100" fmla="*/ 1274252461 w 2701"/>
                <a:gd name="T101" fmla="*/ 18427202 h 470"/>
                <a:gd name="T102" fmla="*/ 1324062826 w 2701"/>
                <a:gd name="T103" fmla="*/ 12072498 h 470"/>
                <a:gd name="T104" fmla="*/ 1367567690 w 2701"/>
                <a:gd name="T105" fmla="*/ 5718594 h 470"/>
                <a:gd name="T106" fmla="*/ 1405397524 w 2701"/>
                <a:gd name="T107" fmla="*/ 2542040 h 470"/>
                <a:gd name="T108" fmla="*/ 1437553914 w 2701"/>
                <a:gd name="T109" fmla="*/ 0 h 470"/>
                <a:gd name="T110" fmla="*/ 1464664951 w 2701"/>
                <a:gd name="T111" fmla="*/ 0 h 4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01"/>
                <a:gd name="T169" fmla="*/ 0 h 470"/>
                <a:gd name="T170" fmla="*/ 2701 w 2701"/>
                <a:gd name="T171" fmla="*/ 470 h 4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01" h="470">
                  <a:moveTo>
                    <a:pt x="2332" y="0"/>
                  </a:moveTo>
                  <a:lnTo>
                    <a:pt x="2342" y="0"/>
                  </a:lnTo>
                  <a:lnTo>
                    <a:pt x="2353" y="0"/>
                  </a:lnTo>
                  <a:lnTo>
                    <a:pt x="2365" y="2"/>
                  </a:lnTo>
                  <a:lnTo>
                    <a:pt x="2378" y="4"/>
                  </a:lnTo>
                  <a:lnTo>
                    <a:pt x="2392" y="5"/>
                  </a:lnTo>
                  <a:lnTo>
                    <a:pt x="2405" y="7"/>
                  </a:lnTo>
                  <a:lnTo>
                    <a:pt x="2419" y="11"/>
                  </a:lnTo>
                  <a:lnTo>
                    <a:pt x="2434" y="15"/>
                  </a:lnTo>
                  <a:lnTo>
                    <a:pt x="2449" y="19"/>
                  </a:lnTo>
                  <a:lnTo>
                    <a:pt x="2465" y="25"/>
                  </a:lnTo>
                  <a:lnTo>
                    <a:pt x="2482" y="30"/>
                  </a:lnTo>
                  <a:lnTo>
                    <a:pt x="2497" y="36"/>
                  </a:lnTo>
                  <a:lnTo>
                    <a:pt x="2515" y="42"/>
                  </a:lnTo>
                  <a:lnTo>
                    <a:pt x="2534" y="48"/>
                  </a:lnTo>
                  <a:lnTo>
                    <a:pt x="2551" y="55"/>
                  </a:lnTo>
                  <a:lnTo>
                    <a:pt x="2570" y="63"/>
                  </a:lnTo>
                  <a:lnTo>
                    <a:pt x="2588" y="71"/>
                  </a:lnTo>
                  <a:lnTo>
                    <a:pt x="2601" y="80"/>
                  </a:lnTo>
                  <a:lnTo>
                    <a:pt x="2616" y="88"/>
                  </a:lnTo>
                  <a:lnTo>
                    <a:pt x="2628" y="98"/>
                  </a:lnTo>
                  <a:lnTo>
                    <a:pt x="2639" y="105"/>
                  </a:lnTo>
                  <a:lnTo>
                    <a:pt x="2651" y="113"/>
                  </a:lnTo>
                  <a:lnTo>
                    <a:pt x="2661" y="121"/>
                  </a:lnTo>
                  <a:lnTo>
                    <a:pt x="2668" y="128"/>
                  </a:lnTo>
                  <a:lnTo>
                    <a:pt x="2676" y="136"/>
                  </a:lnTo>
                  <a:lnTo>
                    <a:pt x="2684" y="144"/>
                  </a:lnTo>
                  <a:lnTo>
                    <a:pt x="2687" y="151"/>
                  </a:lnTo>
                  <a:lnTo>
                    <a:pt x="2693" y="157"/>
                  </a:lnTo>
                  <a:lnTo>
                    <a:pt x="2695" y="165"/>
                  </a:lnTo>
                  <a:lnTo>
                    <a:pt x="2699" y="171"/>
                  </a:lnTo>
                  <a:lnTo>
                    <a:pt x="2701" y="178"/>
                  </a:lnTo>
                  <a:lnTo>
                    <a:pt x="2701" y="184"/>
                  </a:lnTo>
                  <a:lnTo>
                    <a:pt x="2701" y="194"/>
                  </a:lnTo>
                  <a:lnTo>
                    <a:pt x="2699" y="203"/>
                  </a:lnTo>
                  <a:lnTo>
                    <a:pt x="2697" y="211"/>
                  </a:lnTo>
                  <a:lnTo>
                    <a:pt x="2693" y="219"/>
                  </a:lnTo>
                  <a:lnTo>
                    <a:pt x="2689" y="226"/>
                  </a:lnTo>
                  <a:lnTo>
                    <a:pt x="2686" y="232"/>
                  </a:lnTo>
                  <a:lnTo>
                    <a:pt x="2680" y="238"/>
                  </a:lnTo>
                  <a:lnTo>
                    <a:pt x="2674" y="242"/>
                  </a:lnTo>
                  <a:lnTo>
                    <a:pt x="2666" y="247"/>
                  </a:lnTo>
                  <a:lnTo>
                    <a:pt x="2659" y="249"/>
                  </a:lnTo>
                  <a:lnTo>
                    <a:pt x="2649" y="253"/>
                  </a:lnTo>
                  <a:lnTo>
                    <a:pt x="2639" y="255"/>
                  </a:lnTo>
                  <a:lnTo>
                    <a:pt x="2630" y="257"/>
                  </a:lnTo>
                  <a:lnTo>
                    <a:pt x="2618" y="259"/>
                  </a:lnTo>
                  <a:lnTo>
                    <a:pt x="2605" y="261"/>
                  </a:lnTo>
                  <a:lnTo>
                    <a:pt x="2591" y="261"/>
                  </a:lnTo>
                  <a:lnTo>
                    <a:pt x="2538" y="261"/>
                  </a:lnTo>
                  <a:lnTo>
                    <a:pt x="2486" y="261"/>
                  </a:lnTo>
                  <a:lnTo>
                    <a:pt x="2434" y="263"/>
                  </a:lnTo>
                  <a:lnTo>
                    <a:pt x="2382" y="263"/>
                  </a:lnTo>
                  <a:lnTo>
                    <a:pt x="2330" y="265"/>
                  </a:lnTo>
                  <a:lnTo>
                    <a:pt x="2280" y="268"/>
                  </a:lnTo>
                  <a:lnTo>
                    <a:pt x="2231" y="270"/>
                  </a:lnTo>
                  <a:lnTo>
                    <a:pt x="2181" y="272"/>
                  </a:lnTo>
                  <a:lnTo>
                    <a:pt x="2133" y="276"/>
                  </a:lnTo>
                  <a:lnTo>
                    <a:pt x="2085" y="280"/>
                  </a:lnTo>
                  <a:lnTo>
                    <a:pt x="2037" y="286"/>
                  </a:lnTo>
                  <a:lnTo>
                    <a:pt x="1991" y="290"/>
                  </a:lnTo>
                  <a:lnTo>
                    <a:pt x="1943" y="295"/>
                  </a:lnTo>
                  <a:lnTo>
                    <a:pt x="1897" y="301"/>
                  </a:lnTo>
                  <a:lnTo>
                    <a:pt x="1852" y="307"/>
                  </a:lnTo>
                  <a:lnTo>
                    <a:pt x="1806" y="313"/>
                  </a:lnTo>
                  <a:lnTo>
                    <a:pt x="1774" y="316"/>
                  </a:lnTo>
                  <a:lnTo>
                    <a:pt x="1739" y="320"/>
                  </a:lnTo>
                  <a:lnTo>
                    <a:pt x="1706" y="324"/>
                  </a:lnTo>
                  <a:lnTo>
                    <a:pt x="1674" y="326"/>
                  </a:lnTo>
                  <a:lnTo>
                    <a:pt x="1643" y="330"/>
                  </a:lnTo>
                  <a:lnTo>
                    <a:pt x="1611" y="334"/>
                  </a:lnTo>
                  <a:lnTo>
                    <a:pt x="1580" y="336"/>
                  </a:lnTo>
                  <a:lnTo>
                    <a:pt x="1551" y="340"/>
                  </a:lnTo>
                  <a:lnTo>
                    <a:pt x="1520" y="343"/>
                  </a:lnTo>
                  <a:lnTo>
                    <a:pt x="1491" y="345"/>
                  </a:lnTo>
                  <a:lnTo>
                    <a:pt x="1463" y="349"/>
                  </a:lnTo>
                  <a:lnTo>
                    <a:pt x="1434" y="351"/>
                  </a:lnTo>
                  <a:lnTo>
                    <a:pt x="1407" y="355"/>
                  </a:lnTo>
                  <a:lnTo>
                    <a:pt x="1380" y="357"/>
                  </a:lnTo>
                  <a:lnTo>
                    <a:pt x="1353" y="361"/>
                  </a:lnTo>
                  <a:lnTo>
                    <a:pt x="1328" y="363"/>
                  </a:lnTo>
                  <a:lnTo>
                    <a:pt x="1301" y="366"/>
                  </a:lnTo>
                  <a:lnTo>
                    <a:pt x="1276" y="368"/>
                  </a:lnTo>
                  <a:lnTo>
                    <a:pt x="1253" y="370"/>
                  </a:lnTo>
                  <a:lnTo>
                    <a:pt x="1229" y="374"/>
                  </a:lnTo>
                  <a:lnTo>
                    <a:pt x="1205" y="376"/>
                  </a:lnTo>
                  <a:lnTo>
                    <a:pt x="1182" y="378"/>
                  </a:lnTo>
                  <a:lnTo>
                    <a:pt x="1161" y="382"/>
                  </a:lnTo>
                  <a:lnTo>
                    <a:pt x="1138" y="384"/>
                  </a:lnTo>
                  <a:lnTo>
                    <a:pt x="1117" y="386"/>
                  </a:lnTo>
                  <a:lnTo>
                    <a:pt x="1096" y="388"/>
                  </a:lnTo>
                  <a:lnTo>
                    <a:pt x="1077" y="389"/>
                  </a:lnTo>
                  <a:lnTo>
                    <a:pt x="1058" y="391"/>
                  </a:lnTo>
                  <a:lnTo>
                    <a:pt x="1038" y="393"/>
                  </a:lnTo>
                  <a:lnTo>
                    <a:pt x="1019" y="395"/>
                  </a:lnTo>
                  <a:lnTo>
                    <a:pt x="1002" y="397"/>
                  </a:lnTo>
                  <a:lnTo>
                    <a:pt x="985" y="399"/>
                  </a:lnTo>
                  <a:lnTo>
                    <a:pt x="967" y="401"/>
                  </a:lnTo>
                  <a:lnTo>
                    <a:pt x="950" y="403"/>
                  </a:lnTo>
                  <a:lnTo>
                    <a:pt x="935" y="405"/>
                  </a:lnTo>
                  <a:lnTo>
                    <a:pt x="919" y="407"/>
                  </a:lnTo>
                  <a:lnTo>
                    <a:pt x="904" y="409"/>
                  </a:lnTo>
                  <a:lnTo>
                    <a:pt x="891" y="409"/>
                  </a:lnTo>
                  <a:lnTo>
                    <a:pt x="877" y="411"/>
                  </a:lnTo>
                  <a:lnTo>
                    <a:pt x="864" y="412"/>
                  </a:lnTo>
                  <a:lnTo>
                    <a:pt x="850" y="414"/>
                  </a:lnTo>
                  <a:lnTo>
                    <a:pt x="839" y="414"/>
                  </a:lnTo>
                  <a:lnTo>
                    <a:pt x="827" y="416"/>
                  </a:lnTo>
                  <a:lnTo>
                    <a:pt x="816" y="418"/>
                  </a:lnTo>
                  <a:lnTo>
                    <a:pt x="806" y="418"/>
                  </a:lnTo>
                  <a:lnTo>
                    <a:pt x="797" y="420"/>
                  </a:lnTo>
                  <a:lnTo>
                    <a:pt x="787" y="420"/>
                  </a:lnTo>
                  <a:lnTo>
                    <a:pt x="777" y="422"/>
                  </a:lnTo>
                  <a:lnTo>
                    <a:pt x="770" y="422"/>
                  </a:lnTo>
                  <a:lnTo>
                    <a:pt x="762" y="424"/>
                  </a:lnTo>
                  <a:lnTo>
                    <a:pt x="754" y="424"/>
                  </a:lnTo>
                  <a:lnTo>
                    <a:pt x="747" y="424"/>
                  </a:lnTo>
                  <a:lnTo>
                    <a:pt x="741" y="426"/>
                  </a:lnTo>
                  <a:lnTo>
                    <a:pt x="735" y="426"/>
                  </a:lnTo>
                  <a:lnTo>
                    <a:pt x="731" y="426"/>
                  </a:lnTo>
                  <a:lnTo>
                    <a:pt x="726" y="426"/>
                  </a:lnTo>
                  <a:lnTo>
                    <a:pt x="722" y="428"/>
                  </a:lnTo>
                  <a:lnTo>
                    <a:pt x="718" y="428"/>
                  </a:lnTo>
                  <a:lnTo>
                    <a:pt x="716" y="428"/>
                  </a:lnTo>
                  <a:lnTo>
                    <a:pt x="714" y="428"/>
                  </a:lnTo>
                  <a:lnTo>
                    <a:pt x="712" y="428"/>
                  </a:lnTo>
                  <a:lnTo>
                    <a:pt x="710" y="428"/>
                  </a:lnTo>
                  <a:lnTo>
                    <a:pt x="708" y="428"/>
                  </a:lnTo>
                  <a:lnTo>
                    <a:pt x="672" y="434"/>
                  </a:lnTo>
                  <a:lnTo>
                    <a:pt x="637" y="439"/>
                  </a:lnTo>
                  <a:lnTo>
                    <a:pt x="603" y="443"/>
                  </a:lnTo>
                  <a:lnTo>
                    <a:pt x="568" y="447"/>
                  </a:lnTo>
                  <a:lnTo>
                    <a:pt x="536" y="451"/>
                  </a:lnTo>
                  <a:lnTo>
                    <a:pt x="505" y="455"/>
                  </a:lnTo>
                  <a:lnTo>
                    <a:pt x="474" y="459"/>
                  </a:lnTo>
                  <a:lnTo>
                    <a:pt x="445" y="460"/>
                  </a:lnTo>
                  <a:lnTo>
                    <a:pt x="417" y="462"/>
                  </a:lnTo>
                  <a:lnTo>
                    <a:pt x="390" y="464"/>
                  </a:lnTo>
                  <a:lnTo>
                    <a:pt x="363" y="466"/>
                  </a:lnTo>
                  <a:lnTo>
                    <a:pt x="338" y="468"/>
                  </a:lnTo>
                  <a:lnTo>
                    <a:pt x="315" y="468"/>
                  </a:lnTo>
                  <a:lnTo>
                    <a:pt x="294" y="468"/>
                  </a:lnTo>
                  <a:lnTo>
                    <a:pt x="273" y="470"/>
                  </a:lnTo>
                  <a:lnTo>
                    <a:pt x="251" y="470"/>
                  </a:lnTo>
                  <a:lnTo>
                    <a:pt x="232" y="470"/>
                  </a:lnTo>
                  <a:lnTo>
                    <a:pt x="215" y="468"/>
                  </a:lnTo>
                  <a:lnTo>
                    <a:pt x="198" y="468"/>
                  </a:lnTo>
                  <a:lnTo>
                    <a:pt x="182" y="466"/>
                  </a:lnTo>
                  <a:lnTo>
                    <a:pt x="165" y="464"/>
                  </a:lnTo>
                  <a:lnTo>
                    <a:pt x="152" y="462"/>
                  </a:lnTo>
                  <a:lnTo>
                    <a:pt x="136" y="460"/>
                  </a:lnTo>
                  <a:lnTo>
                    <a:pt x="123" y="457"/>
                  </a:lnTo>
                  <a:lnTo>
                    <a:pt x="111" y="455"/>
                  </a:lnTo>
                  <a:lnTo>
                    <a:pt x="100" y="451"/>
                  </a:lnTo>
                  <a:lnTo>
                    <a:pt x="88" y="447"/>
                  </a:lnTo>
                  <a:lnTo>
                    <a:pt x="79" y="443"/>
                  </a:lnTo>
                  <a:lnTo>
                    <a:pt x="69" y="437"/>
                  </a:lnTo>
                  <a:lnTo>
                    <a:pt x="61" y="434"/>
                  </a:lnTo>
                  <a:lnTo>
                    <a:pt x="54" y="428"/>
                  </a:lnTo>
                  <a:lnTo>
                    <a:pt x="48" y="424"/>
                  </a:lnTo>
                  <a:lnTo>
                    <a:pt x="34" y="412"/>
                  </a:lnTo>
                  <a:lnTo>
                    <a:pt x="25" y="401"/>
                  </a:lnTo>
                  <a:lnTo>
                    <a:pt x="17" y="389"/>
                  </a:lnTo>
                  <a:lnTo>
                    <a:pt x="11" y="380"/>
                  </a:lnTo>
                  <a:lnTo>
                    <a:pt x="6" y="368"/>
                  </a:lnTo>
                  <a:lnTo>
                    <a:pt x="2" y="357"/>
                  </a:lnTo>
                  <a:lnTo>
                    <a:pt x="0" y="347"/>
                  </a:lnTo>
                  <a:lnTo>
                    <a:pt x="0" y="336"/>
                  </a:lnTo>
                  <a:lnTo>
                    <a:pt x="0" y="330"/>
                  </a:lnTo>
                  <a:lnTo>
                    <a:pt x="0" y="324"/>
                  </a:lnTo>
                  <a:lnTo>
                    <a:pt x="2" y="318"/>
                  </a:lnTo>
                  <a:lnTo>
                    <a:pt x="4" y="313"/>
                  </a:lnTo>
                  <a:lnTo>
                    <a:pt x="8" y="309"/>
                  </a:lnTo>
                  <a:lnTo>
                    <a:pt x="11" y="303"/>
                  </a:lnTo>
                  <a:lnTo>
                    <a:pt x="15" y="299"/>
                  </a:lnTo>
                  <a:lnTo>
                    <a:pt x="19" y="297"/>
                  </a:lnTo>
                  <a:lnTo>
                    <a:pt x="25" y="293"/>
                  </a:lnTo>
                  <a:lnTo>
                    <a:pt x="31" y="292"/>
                  </a:lnTo>
                  <a:lnTo>
                    <a:pt x="38" y="288"/>
                  </a:lnTo>
                  <a:lnTo>
                    <a:pt x="46" y="286"/>
                  </a:lnTo>
                  <a:lnTo>
                    <a:pt x="54" y="286"/>
                  </a:lnTo>
                  <a:lnTo>
                    <a:pt x="61" y="284"/>
                  </a:lnTo>
                  <a:lnTo>
                    <a:pt x="71" y="284"/>
                  </a:lnTo>
                  <a:lnTo>
                    <a:pt x="81" y="284"/>
                  </a:lnTo>
                  <a:lnTo>
                    <a:pt x="305" y="267"/>
                  </a:lnTo>
                  <a:lnTo>
                    <a:pt x="524" y="247"/>
                  </a:lnTo>
                  <a:lnTo>
                    <a:pt x="739" y="226"/>
                  </a:lnTo>
                  <a:lnTo>
                    <a:pt x="950" y="201"/>
                  </a:lnTo>
                  <a:lnTo>
                    <a:pt x="1159" y="173"/>
                  </a:lnTo>
                  <a:lnTo>
                    <a:pt x="1363" y="142"/>
                  </a:lnTo>
                  <a:lnTo>
                    <a:pt x="1563" y="107"/>
                  </a:lnTo>
                  <a:lnTo>
                    <a:pt x="1760" y="69"/>
                  </a:lnTo>
                  <a:lnTo>
                    <a:pt x="1785" y="65"/>
                  </a:lnTo>
                  <a:lnTo>
                    <a:pt x="1812" y="59"/>
                  </a:lnTo>
                  <a:lnTo>
                    <a:pt x="1837" y="55"/>
                  </a:lnTo>
                  <a:lnTo>
                    <a:pt x="1862" y="52"/>
                  </a:lnTo>
                  <a:lnTo>
                    <a:pt x="1887" y="48"/>
                  </a:lnTo>
                  <a:lnTo>
                    <a:pt x="1910" y="44"/>
                  </a:lnTo>
                  <a:lnTo>
                    <a:pt x="1933" y="42"/>
                  </a:lnTo>
                  <a:lnTo>
                    <a:pt x="1956" y="38"/>
                  </a:lnTo>
                  <a:lnTo>
                    <a:pt x="1979" y="34"/>
                  </a:lnTo>
                  <a:lnTo>
                    <a:pt x="2000" y="32"/>
                  </a:lnTo>
                  <a:lnTo>
                    <a:pt x="2021" y="29"/>
                  </a:lnTo>
                  <a:lnTo>
                    <a:pt x="2041" y="27"/>
                  </a:lnTo>
                  <a:lnTo>
                    <a:pt x="2062" y="23"/>
                  </a:lnTo>
                  <a:lnTo>
                    <a:pt x="2081" y="21"/>
                  </a:lnTo>
                  <a:lnTo>
                    <a:pt x="2100" y="19"/>
                  </a:lnTo>
                  <a:lnTo>
                    <a:pt x="2117" y="15"/>
                  </a:lnTo>
                  <a:lnTo>
                    <a:pt x="2135" y="13"/>
                  </a:lnTo>
                  <a:lnTo>
                    <a:pt x="2152" y="11"/>
                  </a:lnTo>
                  <a:lnTo>
                    <a:pt x="2169" y="9"/>
                  </a:lnTo>
                  <a:lnTo>
                    <a:pt x="2184" y="9"/>
                  </a:lnTo>
                  <a:lnTo>
                    <a:pt x="2200" y="7"/>
                  </a:lnTo>
                  <a:lnTo>
                    <a:pt x="2215" y="5"/>
                  </a:lnTo>
                  <a:lnTo>
                    <a:pt x="2229" y="4"/>
                  </a:lnTo>
                  <a:lnTo>
                    <a:pt x="2242" y="4"/>
                  </a:lnTo>
                  <a:lnTo>
                    <a:pt x="2256" y="2"/>
                  </a:lnTo>
                  <a:lnTo>
                    <a:pt x="2269" y="2"/>
                  </a:lnTo>
                  <a:lnTo>
                    <a:pt x="2280" y="0"/>
                  </a:lnTo>
                  <a:lnTo>
                    <a:pt x="2292" y="0"/>
                  </a:lnTo>
                  <a:lnTo>
                    <a:pt x="2304" y="0"/>
                  </a:lnTo>
                  <a:lnTo>
                    <a:pt x="2313" y="0"/>
                  </a:lnTo>
                  <a:lnTo>
                    <a:pt x="2323" y="0"/>
                  </a:lnTo>
                  <a:lnTo>
                    <a:pt x="233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032" name="Picture 8" descr="C:\Users\Meishing\Dropbox\meizhouhuayu\pics\38.24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8600" y="2438400"/>
            <a:ext cx="2114550" cy="101917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2438400" y="1447800"/>
            <a:ext cx="1201768" cy="901339"/>
            <a:chOff x="3448852" y="3734685"/>
            <a:chExt cx="1201768" cy="901339"/>
          </a:xfrm>
        </p:grpSpPr>
        <p:sp>
          <p:nvSpPr>
            <p:cNvPr id="7" name="Freeform 31"/>
            <p:cNvSpPr>
              <a:spLocks/>
            </p:cNvSpPr>
            <p:nvPr/>
          </p:nvSpPr>
          <p:spPr bwMode="auto">
            <a:xfrm>
              <a:off x="3938985" y="3734685"/>
              <a:ext cx="237408" cy="187157"/>
            </a:xfrm>
            <a:custGeom>
              <a:avLst/>
              <a:gdLst>
                <a:gd name="T0" fmla="*/ 37802315 w 806"/>
                <a:gd name="T1" fmla="*/ 1264001 h 651"/>
                <a:gd name="T2" fmla="*/ 57963556 w 806"/>
                <a:gd name="T3" fmla="*/ 3792004 h 651"/>
                <a:gd name="T4" fmla="*/ 73714714 w 806"/>
                <a:gd name="T5" fmla="*/ 6320005 h 651"/>
                <a:gd name="T6" fmla="*/ 91985231 w 806"/>
                <a:gd name="T7" fmla="*/ 10112009 h 651"/>
                <a:gd name="T8" fmla="*/ 202242568 w 806"/>
                <a:gd name="T9" fmla="*/ 39182444 h 651"/>
                <a:gd name="T10" fmla="*/ 277216986 w 806"/>
                <a:gd name="T11" fmla="*/ 61933673 h 651"/>
                <a:gd name="T12" fmla="*/ 331399890 w 806"/>
                <a:gd name="T13" fmla="*/ 82788889 h 651"/>
                <a:gd name="T14" fmla="*/ 372352583 w 806"/>
                <a:gd name="T15" fmla="*/ 101116104 h 651"/>
                <a:gd name="T16" fmla="*/ 407634732 w 806"/>
                <a:gd name="T17" fmla="*/ 119443344 h 651"/>
                <a:gd name="T18" fmla="*/ 436616200 w 806"/>
                <a:gd name="T19" fmla="*/ 137138558 h 651"/>
                <a:gd name="T20" fmla="*/ 461188292 w 806"/>
                <a:gd name="T21" fmla="*/ 154201773 h 651"/>
                <a:gd name="T22" fmla="*/ 480089047 w 806"/>
                <a:gd name="T23" fmla="*/ 175057784 h 651"/>
                <a:gd name="T24" fmla="*/ 498360358 w 806"/>
                <a:gd name="T25" fmla="*/ 205392210 h 651"/>
                <a:gd name="T26" fmla="*/ 506551055 w 806"/>
                <a:gd name="T27" fmla="*/ 238254688 h 651"/>
                <a:gd name="T28" fmla="*/ 506551055 w 806"/>
                <a:gd name="T29" fmla="*/ 262269905 h 651"/>
                <a:gd name="T30" fmla="*/ 500880512 w 806"/>
                <a:gd name="T31" fmla="*/ 304612338 h 651"/>
                <a:gd name="T32" fmla="*/ 485129354 w 806"/>
                <a:gd name="T33" fmla="*/ 350746773 h 651"/>
                <a:gd name="T34" fmla="*/ 466858042 w 806"/>
                <a:gd name="T35" fmla="*/ 377289992 h 651"/>
                <a:gd name="T36" fmla="*/ 452367358 w 806"/>
                <a:gd name="T37" fmla="*/ 391193205 h 651"/>
                <a:gd name="T38" fmla="*/ 435356520 w 806"/>
                <a:gd name="T39" fmla="*/ 400673210 h 651"/>
                <a:gd name="T40" fmla="*/ 418345682 w 806"/>
                <a:gd name="T41" fmla="*/ 407624419 h 651"/>
                <a:gd name="T42" fmla="*/ 400704508 w 806"/>
                <a:gd name="T43" fmla="*/ 410152420 h 651"/>
                <a:gd name="T44" fmla="*/ 382433197 w 806"/>
                <a:gd name="T45" fmla="*/ 411416421 h 651"/>
                <a:gd name="T46" fmla="*/ 364161886 w 806"/>
                <a:gd name="T47" fmla="*/ 405728418 h 651"/>
                <a:gd name="T48" fmla="*/ 343370421 w 806"/>
                <a:gd name="T49" fmla="*/ 394353207 h 651"/>
                <a:gd name="T50" fmla="*/ 321949513 w 806"/>
                <a:gd name="T51" fmla="*/ 379817994 h 651"/>
                <a:gd name="T52" fmla="*/ 299898368 w 806"/>
                <a:gd name="T53" fmla="*/ 361489984 h 651"/>
                <a:gd name="T54" fmla="*/ 277216986 w 806"/>
                <a:gd name="T55" fmla="*/ 340003562 h 651"/>
                <a:gd name="T56" fmla="*/ 250754977 w 806"/>
                <a:gd name="T57" fmla="*/ 312196342 h 651"/>
                <a:gd name="T58" fmla="*/ 222403846 w 806"/>
                <a:gd name="T59" fmla="*/ 278069119 h 651"/>
                <a:gd name="T60" fmla="*/ 190271243 w 806"/>
                <a:gd name="T61" fmla="*/ 236990687 h 651"/>
                <a:gd name="T62" fmla="*/ 153729414 w 806"/>
                <a:gd name="T63" fmla="*/ 193384999 h 651"/>
                <a:gd name="T64" fmla="*/ 122227098 w 806"/>
                <a:gd name="T65" fmla="*/ 154201773 h 651"/>
                <a:gd name="T66" fmla="*/ 91985231 w 806"/>
                <a:gd name="T67" fmla="*/ 122603346 h 651"/>
                <a:gd name="T68" fmla="*/ 66783696 w 806"/>
                <a:gd name="T69" fmla="*/ 97324102 h 651"/>
                <a:gd name="T70" fmla="*/ 43472859 w 806"/>
                <a:gd name="T71" fmla="*/ 77732887 h 651"/>
                <a:gd name="T72" fmla="*/ 27721701 w 806"/>
                <a:gd name="T73" fmla="*/ 65725675 h 651"/>
                <a:gd name="T74" fmla="*/ 17010844 w 806"/>
                <a:gd name="T75" fmla="*/ 54981669 h 651"/>
                <a:gd name="T76" fmla="*/ 8820144 w 806"/>
                <a:gd name="T77" fmla="*/ 44238446 h 651"/>
                <a:gd name="T78" fmla="*/ 2520154 w 806"/>
                <a:gd name="T79" fmla="*/ 35390441 h 651"/>
                <a:gd name="T80" fmla="*/ 0 w 806"/>
                <a:gd name="T81" fmla="*/ 28439233 h 651"/>
                <a:gd name="T82" fmla="*/ 2520154 w 806"/>
                <a:gd name="T83" fmla="*/ 14535219 h 651"/>
                <a:gd name="T84" fmla="*/ 10710854 w 806"/>
                <a:gd name="T85" fmla="*/ 3792004 h 651"/>
                <a:gd name="T86" fmla="*/ 26461227 w 806"/>
                <a:gd name="T87" fmla="*/ 0 h 6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6"/>
                <a:gd name="T133" fmla="*/ 0 h 651"/>
                <a:gd name="T134" fmla="*/ 806 w 806"/>
                <a:gd name="T135" fmla="*/ 651 h 6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6" h="651">
                  <a:moveTo>
                    <a:pt x="42" y="0"/>
                  </a:moveTo>
                  <a:lnTo>
                    <a:pt x="50" y="0"/>
                  </a:lnTo>
                  <a:lnTo>
                    <a:pt x="60" y="2"/>
                  </a:lnTo>
                  <a:lnTo>
                    <a:pt x="71" y="2"/>
                  </a:lnTo>
                  <a:lnTo>
                    <a:pt x="85" y="4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8" y="8"/>
                  </a:lnTo>
                  <a:lnTo>
                    <a:pt x="117" y="10"/>
                  </a:lnTo>
                  <a:lnTo>
                    <a:pt x="125" y="12"/>
                  </a:lnTo>
                  <a:lnTo>
                    <a:pt x="136" y="14"/>
                  </a:lnTo>
                  <a:lnTo>
                    <a:pt x="146" y="16"/>
                  </a:lnTo>
                  <a:lnTo>
                    <a:pt x="158" y="18"/>
                  </a:lnTo>
                  <a:lnTo>
                    <a:pt x="240" y="41"/>
                  </a:lnTo>
                  <a:lnTo>
                    <a:pt x="321" y="62"/>
                  </a:lnTo>
                  <a:lnTo>
                    <a:pt x="361" y="73"/>
                  </a:lnTo>
                  <a:lnTo>
                    <a:pt x="399" y="85"/>
                  </a:lnTo>
                  <a:lnTo>
                    <a:pt x="440" y="98"/>
                  </a:lnTo>
                  <a:lnTo>
                    <a:pt x="478" y="112"/>
                  </a:lnTo>
                  <a:lnTo>
                    <a:pt x="503" y="121"/>
                  </a:lnTo>
                  <a:lnTo>
                    <a:pt x="526" y="131"/>
                  </a:lnTo>
                  <a:lnTo>
                    <a:pt x="549" y="141"/>
                  </a:lnTo>
                  <a:lnTo>
                    <a:pt x="572" y="150"/>
                  </a:lnTo>
                  <a:lnTo>
                    <a:pt x="591" y="160"/>
                  </a:lnTo>
                  <a:lnTo>
                    <a:pt x="613" y="169"/>
                  </a:lnTo>
                  <a:lnTo>
                    <a:pt x="630" y="179"/>
                  </a:lnTo>
                  <a:lnTo>
                    <a:pt x="647" y="189"/>
                  </a:lnTo>
                  <a:lnTo>
                    <a:pt x="664" y="198"/>
                  </a:lnTo>
                  <a:lnTo>
                    <a:pt x="680" y="208"/>
                  </a:lnTo>
                  <a:lnTo>
                    <a:pt x="693" y="217"/>
                  </a:lnTo>
                  <a:lnTo>
                    <a:pt x="707" y="227"/>
                  </a:lnTo>
                  <a:lnTo>
                    <a:pt x="720" y="235"/>
                  </a:lnTo>
                  <a:lnTo>
                    <a:pt x="732" y="244"/>
                  </a:lnTo>
                  <a:lnTo>
                    <a:pt x="741" y="254"/>
                  </a:lnTo>
                  <a:lnTo>
                    <a:pt x="751" y="261"/>
                  </a:lnTo>
                  <a:lnTo>
                    <a:pt x="762" y="277"/>
                  </a:lnTo>
                  <a:lnTo>
                    <a:pt x="774" y="292"/>
                  </a:lnTo>
                  <a:lnTo>
                    <a:pt x="783" y="308"/>
                  </a:lnTo>
                  <a:lnTo>
                    <a:pt x="791" y="325"/>
                  </a:lnTo>
                  <a:lnTo>
                    <a:pt x="797" y="340"/>
                  </a:lnTo>
                  <a:lnTo>
                    <a:pt x="803" y="357"/>
                  </a:lnTo>
                  <a:lnTo>
                    <a:pt x="804" y="377"/>
                  </a:lnTo>
                  <a:lnTo>
                    <a:pt x="804" y="386"/>
                  </a:lnTo>
                  <a:lnTo>
                    <a:pt x="806" y="396"/>
                  </a:lnTo>
                  <a:lnTo>
                    <a:pt x="804" y="415"/>
                  </a:lnTo>
                  <a:lnTo>
                    <a:pt x="803" y="436"/>
                  </a:lnTo>
                  <a:lnTo>
                    <a:pt x="799" y="459"/>
                  </a:lnTo>
                  <a:lnTo>
                    <a:pt x="795" y="482"/>
                  </a:lnTo>
                  <a:lnTo>
                    <a:pt x="787" y="505"/>
                  </a:lnTo>
                  <a:lnTo>
                    <a:pt x="780" y="530"/>
                  </a:lnTo>
                  <a:lnTo>
                    <a:pt x="770" y="555"/>
                  </a:lnTo>
                  <a:lnTo>
                    <a:pt x="758" y="582"/>
                  </a:lnTo>
                  <a:lnTo>
                    <a:pt x="751" y="590"/>
                  </a:lnTo>
                  <a:lnTo>
                    <a:pt x="741" y="597"/>
                  </a:lnTo>
                  <a:lnTo>
                    <a:pt x="733" y="605"/>
                  </a:lnTo>
                  <a:lnTo>
                    <a:pt x="726" y="613"/>
                  </a:lnTo>
                  <a:lnTo>
                    <a:pt x="718" y="619"/>
                  </a:lnTo>
                  <a:lnTo>
                    <a:pt x="708" y="624"/>
                  </a:lnTo>
                  <a:lnTo>
                    <a:pt x="701" y="630"/>
                  </a:lnTo>
                  <a:lnTo>
                    <a:pt x="691" y="634"/>
                  </a:lnTo>
                  <a:lnTo>
                    <a:pt x="682" y="638"/>
                  </a:lnTo>
                  <a:lnTo>
                    <a:pt x="674" y="642"/>
                  </a:lnTo>
                  <a:lnTo>
                    <a:pt x="664" y="645"/>
                  </a:lnTo>
                  <a:lnTo>
                    <a:pt x="655" y="647"/>
                  </a:lnTo>
                  <a:lnTo>
                    <a:pt x="645" y="649"/>
                  </a:lnTo>
                  <a:lnTo>
                    <a:pt x="636" y="649"/>
                  </a:lnTo>
                  <a:lnTo>
                    <a:pt x="624" y="651"/>
                  </a:lnTo>
                  <a:lnTo>
                    <a:pt x="614" y="651"/>
                  </a:lnTo>
                  <a:lnTo>
                    <a:pt x="607" y="651"/>
                  </a:lnTo>
                  <a:lnTo>
                    <a:pt x="597" y="649"/>
                  </a:lnTo>
                  <a:lnTo>
                    <a:pt x="588" y="645"/>
                  </a:lnTo>
                  <a:lnTo>
                    <a:pt x="578" y="642"/>
                  </a:lnTo>
                  <a:lnTo>
                    <a:pt x="568" y="638"/>
                  </a:lnTo>
                  <a:lnTo>
                    <a:pt x="557" y="632"/>
                  </a:lnTo>
                  <a:lnTo>
                    <a:pt x="545" y="624"/>
                  </a:lnTo>
                  <a:lnTo>
                    <a:pt x="532" y="617"/>
                  </a:lnTo>
                  <a:lnTo>
                    <a:pt x="522" y="609"/>
                  </a:lnTo>
                  <a:lnTo>
                    <a:pt x="511" y="601"/>
                  </a:lnTo>
                  <a:lnTo>
                    <a:pt x="501" y="594"/>
                  </a:lnTo>
                  <a:lnTo>
                    <a:pt x="490" y="584"/>
                  </a:lnTo>
                  <a:lnTo>
                    <a:pt x="476" y="572"/>
                  </a:lnTo>
                  <a:lnTo>
                    <a:pt x="465" y="563"/>
                  </a:lnTo>
                  <a:lnTo>
                    <a:pt x="451" y="549"/>
                  </a:lnTo>
                  <a:lnTo>
                    <a:pt x="440" y="538"/>
                  </a:lnTo>
                  <a:lnTo>
                    <a:pt x="426" y="524"/>
                  </a:lnTo>
                  <a:lnTo>
                    <a:pt x="413" y="509"/>
                  </a:lnTo>
                  <a:lnTo>
                    <a:pt x="398" y="494"/>
                  </a:lnTo>
                  <a:lnTo>
                    <a:pt x="384" y="476"/>
                  </a:lnTo>
                  <a:lnTo>
                    <a:pt x="369" y="459"/>
                  </a:lnTo>
                  <a:lnTo>
                    <a:pt x="353" y="440"/>
                  </a:lnTo>
                  <a:lnTo>
                    <a:pt x="338" y="421"/>
                  </a:lnTo>
                  <a:lnTo>
                    <a:pt x="321" y="402"/>
                  </a:lnTo>
                  <a:lnTo>
                    <a:pt x="302" y="375"/>
                  </a:lnTo>
                  <a:lnTo>
                    <a:pt x="282" y="352"/>
                  </a:lnTo>
                  <a:lnTo>
                    <a:pt x="263" y="327"/>
                  </a:lnTo>
                  <a:lnTo>
                    <a:pt x="244" y="306"/>
                  </a:lnTo>
                  <a:lnTo>
                    <a:pt x="227" y="285"/>
                  </a:lnTo>
                  <a:lnTo>
                    <a:pt x="209" y="263"/>
                  </a:lnTo>
                  <a:lnTo>
                    <a:pt x="194" y="244"/>
                  </a:lnTo>
                  <a:lnTo>
                    <a:pt x="177" y="227"/>
                  </a:lnTo>
                  <a:lnTo>
                    <a:pt x="161" y="210"/>
                  </a:lnTo>
                  <a:lnTo>
                    <a:pt x="146" y="194"/>
                  </a:lnTo>
                  <a:lnTo>
                    <a:pt x="133" y="179"/>
                  </a:lnTo>
                  <a:lnTo>
                    <a:pt x="119" y="165"/>
                  </a:lnTo>
                  <a:lnTo>
                    <a:pt x="106" y="154"/>
                  </a:lnTo>
                  <a:lnTo>
                    <a:pt x="92" y="142"/>
                  </a:lnTo>
                  <a:lnTo>
                    <a:pt x="81" y="131"/>
                  </a:lnTo>
                  <a:lnTo>
                    <a:pt x="69" y="123"/>
                  </a:lnTo>
                  <a:lnTo>
                    <a:pt x="60" y="116"/>
                  </a:lnTo>
                  <a:lnTo>
                    <a:pt x="52" y="110"/>
                  </a:lnTo>
                  <a:lnTo>
                    <a:pt x="44" y="104"/>
                  </a:lnTo>
                  <a:lnTo>
                    <a:pt x="39" y="96"/>
                  </a:lnTo>
                  <a:lnTo>
                    <a:pt x="33" y="91"/>
                  </a:lnTo>
                  <a:lnTo>
                    <a:pt x="27" y="87"/>
                  </a:lnTo>
                  <a:lnTo>
                    <a:pt x="21" y="81"/>
                  </a:lnTo>
                  <a:lnTo>
                    <a:pt x="17" y="75"/>
                  </a:lnTo>
                  <a:lnTo>
                    <a:pt x="14" y="70"/>
                  </a:lnTo>
                  <a:lnTo>
                    <a:pt x="10" y="66"/>
                  </a:lnTo>
                  <a:lnTo>
                    <a:pt x="8" y="60"/>
                  </a:lnTo>
                  <a:lnTo>
                    <a:pt x="4" y="56"/>
                  </a:lnTo>
                  <a:lnTo>
                    <a:pt x="2" y="52"/>
                  </a:lnTo>
                  <a:lnTo>
                    <a:pt x="2" y="48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2" y="31"/>
                  </a:lnTo>
                  <a:lnTo>
                    <a:pt x="4" y="23"/>
                  </a:lnTo>
                  <a:lnTo>
                    <a:pt x="6" y="16"/>
                  </a:lnTo>
                  <a:lnTo>
                    <a:pt x="12" y="10"/>
                  </a:lnTo>
                  <a:lnTo>
                    <a:pt x="17" y="6"/>
                  </a:lnTo>
                  <a:lnTo>
                    <a:pt x="23" y="2"/>
                  </a:lnTo>
                  <a:lnTo>
                    <a:pt x="33" y="0"/>
                  </a:lnTo>
                  <a:lnTo>
                    <a:pt x="4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32"/>
            <p:cNvSpPr>
              <a:spLocks/>
            </p:cNvSpPr>
            <p:nvPr/>
          </p:nvSpPr>
          <p:spPr bwMode="auto">
            <a:xfrm>
              <a:off x="3581400" y="3853524"/>
              <a:ext cx="1069220" cy="183138"/>
            </a:xfrm>
            <a:custGeom>
              <a:avLst/>
              <a:gdLst>
                <a:gd name="T0" fmla="*/ 1991857971 w 3628"/>
                <a:gd name="T1" fmla="*/ 1256124 h 639"/>
                <a:gd name="T2" fmla="*/ 2020872817 w 3628"/>
                <a:gd name="T3" fmla="*/ 8792865 h 639"/>
                <a:gd name="T4" fmla="*/ 2061870363 w 3628"/>
                <a:gd name="T5" fmla="*/ 19470312 h 639"/>
                <a:gd name="T6" fmla="*/ 2114220026 w 3628"/>
                <a:gd name="T7" fmla="*/ 35171461 h 639"/>
                <a:gd name="T8" fmla="*/ 2147483647 w 3628"/>
                <a:gd name="T9" fmla="*/ 55270237 h 639"/>
                <a:gd name="T10" fmla="*/ 2147483647 w 3628"/>
                <a:gd name="T11" fmla="*/ 74739750 h 639"/>
                <a:gd name="T12" fmla="*/ 2147483647 w 3628"/>
                <a:gd name="T13" fmla="*/ 92953933 h 639"/>
                <a:gd name="T14" fmla="*/ 2147483647 w 3628"/>
                <a:gd name="T15" fmla="*/ 109912017 h 639"/>
                <a:gd name="T16" fmla="*/ 2147483647 w 3628"/>
                <a:gd name="T17" fmla="*/ 125613160 h 639"/>
                <a:gd name="T18" fmla="*/ 2147483647 w 3628"/>
                <a:gd name="T19" fmla="*/ 140058973 h 639"/>
                <a:gd name="T20" fmla="*/ 2147483647 w 3628"/>
                <a:gd name="T21" fmla="*/ 153248663 h 639"/>
                <a:gd name="T22" fmla="*/ 2147483647 w 3628"/>
                <a:gd name="T23" fmla="*/ 165181437 h 639"/>
                <a:gd name="T24" fmla="*/ 2147483647 w 3628"/>
                <a:gd name="T25" fmla="*/ 183395619 h 639"/>
                <a:gd name="T26" fmla="*/ 2147483647 w 3628"/>
                <a:gd name="T27" fmla="*/ 197841432 h 639"/>
                <a:gd name="T28" fmla="*/ 2147483647 w 3628"/>
                <a:gd name="T29" fmla="*/ 208518132 h 639"/>
                <a:gd name="T30" fmla="*/ 2147483647 w 3628"/>
                <a:gd name="T31" fmla="*/ 214798748 h 639"/>
                <a:gd name="T32" fmla="*/ 1980505855 w 3628"/>
                <a:gd name="T33" fmla="*/ 219823241 h 639"/>
                <a:gd name="T34" fmla="*/ 1760379319 w 3628"/>
                <a:gd name="T35" fmla="*/ 229244561 h 639"/>
                <a:gd name="T36" fmla="*/ 1524484588 w 3628"/>
                <a:gd name="T37" fmla="*/ 246202620 h 639"/>
                <a:gd name="T38" fmla="*/ 1273452245 w 3628"/>
                <a:gd name="T39" fmla="*/ 267556714 h 639"/>
                <a:gd name="T40" fmla="*/ 1151720775 w 3628"/>
                <a:gd name="T41" fmla="*/ 279490281 h 639"/>
                <a:gd name="T42" fmla="*/ 1069094302 w 3628"/>
                <a:gd name="T43" fmla="*/ 288283143 h 639"/>
                <a:gd name="T44" fmla="*/ 982052942 w 3628"/>
                <a:gd name="T45" fmla="*/ 298959794 h 639"/>
                <a:gd name="T46" fmla="*/ 888704938 w 3628"/>
                <a:gd name="T47" fmla="*/ 310893360 h 639"/>
                <a:gd name="T48" fmla="*/ 788417919 w 3628"/>
                <a:gd name="T49" fmla="*/ 325339173 h 639"/>
                <a:gd name="T50" fmla="*/ 683084832 w 3628"/>
                <a:gd name="T51" fmla="*/ 341040317 h 639"/>
                <a:gd name="T52" fmla="*/ 572706272 w 3628"/>
                <a:gd name="T53" fmla="*/ 357998376 h 639"/>
                <a:gd name="T54" fmla="*/ 455390484 w 3628"/>
                <a:gd name="T55" fmla="*/ 377468682 h 639"/>
                <a:gd name="T56" fmla="*/ 392316808 w 3628"/>
                <a:gd name="T57" fmla="*/ 389401456 h 639"/>
                <a:gd name="T58" fmla="*/ 355734149 w 3628"/>
                <a:gd name="T59" fmla="*/ 395682071 h 639"/>
                <a:gd name="T60" fmla="*/ 329243231 w 3628"/>
                <a:gd name="T61" fmla="*/ 399450441 h 639"/>
                <a:gd name="T62" fmla="*/ 312213469 w 3628"/>
                <a:gd name="T63" fmla="*/ 401335022 h 639"/>
                <a:gd name="T64" fmla="*/ 272477092 w 3628"/>
                <a:gd name="T65" fmla="*/ 400078899 h 639"/>
                <a:gd name="T66" fmla="*/ 222648975 w 3628"/>
                <a:gd name="T67" fmla="*/ 393169825 h 639"/>
                <a:gd name="T68" fmla="*/ 172820807 w 3628"/>
                <a:gd name="T69" fmla="*/ 381237051 h 639"/>
                <a:gd name="T70" fmla="*/ 123624069 w 3628"/>
                <a:gd name="T71" fmla="*/ 363022869 h 639"/>
                <a:gd name="T72" fmla="*/ 73795927 w 3628"/>
                <a:gd name="T73" fmla="*/ 342296440 h 639"/>
                <a:gd name="T74" fmla="*/ 35321501 w 3628"/>
                <a:gd name="T75" fmla="*/ 324710715 h 639"/>
                <a:gd name="T76" fmla="*/ 10722328 w 3628"/>
                <a:gd name="T77" fmla="*/ 305240410 h 639"/>
                <a:gd name="T78" fmla="*/ 0 w 3628"/>
                <a:gd name="T79" fmla="*/ 285770897 h 639"/>
                <a:gd name="T80" fmla="*/ 2523134 w 3628"/>
                <a:gd name="T81" fmla="*/ 275093453 h 639"/>
                <a:gd name="T82" fmla="*/ 17029769 w 3628"/>
                <a:gd name="T83" fmla="*/ 266300591 h 639"/>
                <a:gd name="T84" fmla="*/ 40997559 w 3628"/>
                <a:gd name="T85" fmla="*/ 258135394 h 639"/>
                <a:gd name="T86" fmla="*/ 75057096 w 3628"/>
                <a:gd name="T87" fmla="*/ 250598655 h 639"/>
                <a:gd name="T88" fmla="*/ 440883061 w 3628"/>
                <a:gd name="T89" fmla="*/ 207261960 h 639"/>
                <a:gd name="T90" fmla="*/ 877981818 w 3628"/>
                <a:gd name="T91" fmla="*/ 154504786 h 639"/>
                <a:gd name="T92" fmla="*/ 1270298527 w 3628"/>
                <a:gd name="T93" fmla="*/ 102375253 h 639"/>
                <a:gd name="T94" fmla="*/ 1618463970 w 3628"/>
                <a:gd name="T95" fmla="*/ 53385656 h 639"/>
                <a:gd name="T96" fmla="*/ 1739565253 w 3628"/>
                <a:gd name="T97" fmla="*/ 32659215 h 639"/>
                <a:gd name="T98" fmla="*/ 1789392576 w 3628"/>
                <a:gd name="T99" fmla="*/ 24494804 h 639"/>
                <a:gd name="T100" fmla="*/ 1832914051 w 3628"/>
                <a:gd name="T101" fmla="*/ 18214189 h 639"/>
                <a:gd name="T102" fmla="*/ 1872018255 w 3628"/>
                <a:gd name="T103" fmla="*/ 11933570 h 639"/>
                <a:gd name="T104" fmla="*/ 1905447195 w 3628"/>
                <a:gd name="T105" fmla="*/ 7536742 h 639"/>
                <a:gd name="T106" fmla="*/ 1933831456 w 3628"/>
                <a:gd name="T107" fmla="*/ 3768371 h 639"/>
                <a:gd name="T108" fmla="*/ 1956537276 w 3628"/>
                <a:gd name="T109" fmla="*/ 1256124 h 639"/>
                <a:gd name="T110" fmla="*/ 1974829003 w 3628"/>
                <a:gd name="T111" fmla="*/ 0 h 6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28"/>
                <a:gd name="T169" fmla="*/ 0 h 639"/>
                <a:gd name="T170" fmla="*/ 3628 w 3628"/>
                <a:gd name="T171" fmla="*/ 639 h 63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28" h="639">
                  <a:moveTo>
                    <a:pt x="3137" y="0"/>
                  </a:moveTo>
                  <a:lnTo>
                    <a:pt x="3142" y="0"/>
                  </a:lnTo>
                  <a:lnTo>
                    <a:pt x="3150" y="2"/>
                  </a:lnTo>
                  <a:lnTo>
                    <a:pt x="3158" y="2"/>
                  </a:lnTo>
                  <a:lnTo>
                    <a:pt x="3167" y="4"/>
                  </a:lnTo>
                  <a:lnTo>
                    <a:pt x="3179" y="6"/>
                  </a:lnTo>
                  <a:lnTo>
                    <a:pt x="3190" y="10"/>
                  </a:lnTo>
                  <a:lnTo>
                    <a:pt x="3204" y="14"/>
                  </a:lnTo>
                  <a:lnTo>
                    <a:pt x="3219" y="15"/>
                  </a:lnTo>
                  <a:lnTo>
                    <a:pt x="3235" y="21"/>
                  </a:lnTo>
                  <a:lnTo>
                    <a:pt x="3250" y="25"/>
                  </a:lnTo>
                  <a:lnTo>
                    <a:pt x="3269" y="31"/>
                  </a:lnTo>
                  <a:lnTo>
                    <a:pt x="3288" y="37"/>
                  </a:lnTo>
                  <a:lnTo>
                    <a:pt x="3307" y="42"/>
                  </a:lnTo>
                  <a:lnTo>
                    <a:pt x="3329" y="50"/>
                  </a:lnTo>
                  <a:lnTo>
                    <a:pt x="3352" y="56"/>
                  </a:lnTo>
                  <a:lnTo>
                    <a:pt x="3377" y="63"/>
                  </a:lnTo>
                  <a:lnTo>
                    <a:pt x="3392" y="73"/>
                  </a:lnTo>
                  <a:lnTo>
                    <a:pt x="3407" y="81"/>
                  </a:lnTo>
                  <a:lnTo>
                    <a:pt x="3421" y="88"/>
                  </a:lnTo>
                  <a:lnTo>
                    <a:pt x="3436" y="96"/>
                  </a:lnTo>
                  <a:lnTo>
                    <a:pt x="3450" y="104"/>
                  </a:lnTo>
                  <a:lnTo>
                    <a:pt x="3463" y="111"/>
                  </a:lnTo>
                  <a:lnTo>
                    <a:pt x="3474" y="119"/>
                  </a:lnTo>
                  <a:lnTo>
                    <a:pt x="3486" y="127"/>
                  </a:lnTo>
                  <a:lnTo>
                    <a:pt x="3498" y="135"/>
                  </a:lnTo>
                  <a:lnTo>
                    <a:pt x="3509" y="140"/>
                  </a:lnTo>
                  <a:lnTo>
                    <a:pt x="3521" y="148"/>
                  </a:lnTo>
                  <a:lnTo>
                    <a:pt x="3530" y="156"/>
                  </a:lnTo>
                  <a:lnTo>
                    <a:pt x="3540" y="161"/>
                  </a:lnTo>
                  <a:lnTo>
                    <a:pt x="3549" y="169"/>
                  </a:lnTo>
                  <a:lnTo>
                    <a:pt x="3557" y="175"/>
                  </a:lnTo>
                  <a:lnTo>
                    <a:pt x="3565" y="181"/>
                  </a:lnTo>
                  <a:lnTo>
                    <a:pt x="3572" y="188"/>
                  </a:lnTo>
                  <a:lnTo>
                    <a:pt x="3580" y="194"/>
                  </a:lnTo>
                  <a:lnTo>
                    <a:pt x="3588" y="200"/>
                  </a:lnTo>
                  <a:lnTo>
                    <a:pt x="3593" y="206"/>
                  </a:lnTo>
                  <a:lnTo>
                    <a:pt x="3599" y="211"/>
                  </a:lnTo>
                  <a:lnTo>
                    <a:pt x="3603" y="217"/>
                  </a:lnTo>
                  <a:lnTo>
                    <a:pt x="3609" y="223"/>
                  </a:lnTo>
                  <a:lnTo>
                    <a:pt x="3613" y="229"/>
                  </a:lnTo>
                  <a:lnTo>
                    <a:pt x="3617" y="234"/>
                  </a:lnTo>
                  <a:lnTo>
                    <a:pt x="3618" y="238"/>
                  </a:lnTo>
                  <a:lnTo>
                    <a:pt x="3622" y="244"/>
                  </a:lnTo>
                  <a:lnTo>
                    <a:pt x="3624" y="250"/>
                  </a:lnTo>
                  <a:lnTo>
                    <a:pt x="3626" y="254"/>
                  </a:lnTo>
                  <a:lnTo>
                    <a:pt x="3628" y="259"/>
                  </a:lnTo>
                  <a:lnTo>
                    <a:pt x="3628" y="263"/>
                  </a:lnTo>
                  <a:lnTo>
                    <a:pt x="3628" y="267"/>
                  </a:lnTo>
                  <a:lnTo>
                    <a:pt x="3626" y="277"/>
                  </a:lnTo>
                  <a:lnTo>
                    <a:pt x="3622" y="284"/>
                  </a:lnTo>
                  <a:lnTo>
                    <a:pt x="3617" y="292"/>
                  </a:lnTo>
                  <a:lnTo>
                    <a:pt x="3609" y="298"/>
                  </a:lnTo>
                  <a:lnTo>
                    <a:pt x="3599" y="303"/>
                  </a:lnTo>
                  <a:lnTo>
                    <a:pt x="3590" y="309"/>
                  </a:lnTo>
                  <a:lnTo>
                    <a:pt x="3576" y="315"/>
                  </a:lnTo>
                  <a:lnTo>
                    <a:pt x="3563" y="321"/>
                  </a:lnTo>
                  <a:lnTo>
                    <a:pt x="3547" y="325"/>
                  </a:lnTo>
                  <a:lnTo>
                    <a:pt x="3528" y="328"/>
                  </a:lnTo>
                  <a:lnTo>
                    <a:pt x="3509" y="332"/>
                  </a:lnTo>
                  <a:lnTo>
                    <a:pt x="3490" y="334"/>
                  </a:lnTo>
                  <a:lnTo>
                    <a:pt x="3467" y="338"/>
                  </a:lnTo>
                  <a:lnTo>
                    <a:pt x="3442" y="340"/>
                  </a:lnTo>
                  <a:lnTo>
                    <a:pt x="3417" y="342"/>
                  </a:lnTo>
                  <a:lnTo>
                    <a:pt x="3390" y="344"/>
                  </a:lnTo>
                  <a:lnTo>
                    <a:pt x="3307" y="344"/>
                  </a:lnTo>
                  <a:lnTo>
                    <a:pt x="3225" y="346"/>
                  </a:lnTo>
                  <a:lnTo>
                    <a:pt x="3140" y="350"/>
                  </a:lnTo>
                  <a:lnTo>
                    <a:pt x="3056" y="351"/>
                  </a:lnTo>
                  <a:lnTo>
                    <a:pt x="2968" y="355"/>
                  </a:lnTo>
                  <a:lnTo>
                    <a:pt x="2879" y="361"/>
                  </a:lnTo>
                  <a:lnTo>
                    <a:pt x="2791" y="365"/>
                  </a:lnTo>
                  <a:lnTo>
                    <a:pt x="2699" y="371"/>
                  </a:lnTo>
                  <a:lnTo>
                    <a:pt x="2607" y="378"/>
                  </a:lnTo>
                  <a:lnTo>
                    <a:pt x="2513" y="384"/>
                  </a:lnTo>
                  <a:lnTo>
                    <a:pt x="2417" y="392"/>
                  </a:lnTo>
                  <a:lnTo>
                    <a:pt x="2319" y="399"/>
                  </a:lnTo>
                  <a:lnTo>
                    <a:pt x="2221" y="407"/>
                  </a:lnTo>
                  <a:lnTo>
                    <a:pt x="2121" y="417"/>
                  </a:lnTo>
                  <a:lnTo>
                    <a:pt x="2019" y="426"/>
                  </a:lnTo>
                  <a:lnTo>
                    <a:pt x="1916" y="436"/>
                  </a:lnTo>
                  <a:lnTo>
                    <a:pt x="1887" y="438"/>
                  </a:lnTo>
                  <a:lnTo>
                    <a:pt x="1856" y="442"/>
                  </a:lnTo>
                  <a:lnTo>
                    <a:pt x="1826" y="445"/>
                  </a:lnTo>
                  <a:lnTo>
                    <a:pt x="1793" y="447"/>
                  </a:lnTo>
                  <a:lnTo>
                    <a:pt x="1762" y="451"/>
                  </a:lnTo>
                  <a:lnTo>
                    <a:pt x="1730" y="455"/>
                  </a:lnTo>
                  <a:lnTo>
                    <a:pt x="1695" y="459"/>
                  </a:lnTo>
                  <a:lnTo>
                    <a:pt x="1662" y="463"/>
                  </a:lnTo>
                  <a:lnTo>
                    <a:pt x="1628" y="467"/>
                  </a:lnTo>
                  <a:lnTo>
                    <a:pt x="1591" y="472"/>
                  </a:lnTo>
                  <a:lnTo>
                    <a:pt x="1557" y="476"/>
                  </a:lnTo>
                  <a:lnTo>
                    <a:pt x="1520" y="480"/>
                  </a:lnTo>
                  <a:lnTo>
                    <a:pt x="1484" y="486"/>
                  </a:lnTo>
                  <a:lnTo>
                    <a:pt x="1445" y="490"/>
                  </a:lnTo>
                  <a:lnTo>
                    <a:pt x="1409" y="495"/>
                  </a:lnTo>
                  <a:lnTo>
                    <a:pt x="1369" y="501"/>
                  </a:lnTo>
                  <a:lnTo>
                    <a:pt x="1330" y="507"/>
                  </a:lnTo>
                  <a:lnTo>
                    <a:pt x="1290" y="513"/>
                  </a:lnTo>
                  <a:lnTo>
                    <a:pt x="1250" y="518"/>
                  </a:lnTo>
                  <a:lnTo>
                    <a:pt x="1209" y="524"/>
                  </a:lnTo>
                  <a:lnTo>
                    <a:pt x="1167" y="530"/>
                  </a:lnTo>
                  <a:lnTo>
                    <a:pt x="1127" y="536"/>
                  </a:lnTo>
                  <a:lnTo>
                    <a:pt x="1083" y="543"/>
                  </a:lnTo>
                  <a:lnTo>
                    <a:pt x="1040" y="549"/>
                  </a:lnTo>
                  <a:lnTo>
                    <a:pt x="996" y="557"/>
                  </a:lnTo>
                  <a:lnTo>
                    <a:pt x="952" y="565"/>
                  </a:lnTo>
                  <a:lnTo>
                    <a:pt x="908" y="570"/>
                  </a:lnTo>
                  <a:lnTo>
                    <a:pt x="862" y="578"/>
                  </a:lnTo>
                  <a:lnTo>
                    <a:pt x="816" y="586"/>
                  </a:lnTo>
                  <a:lnTo>
                    <a:pt x="770" y="593"/>
                  </a:lnTo>
                  <a:lnTo>
                    <a:pt x="722" y="601"/>
                  </a:lnTo>
                  <a:lnTo>
                    <a:pt x="676" y="611"/>
                  </a:lnTo>
                  <a:lnTo>
                    <a:pt x="656" y="613"/>
                  </a:lnTo>
                  <a:lnTo>
                    <a:pt x="639" y="616"/>
                  </a:lnTo>
                  <a:lnTo>
                    <a:pt x="622" y="620"/>
                  </a:lnTo>
                  <a:lnTo>
                    <a:pt x="607" y="622"/>
                  </a:lnTo>
                  <a:lnTo>
                    <a:pt x="591" y="624"/>
                  </a:lnTo>
                  <a:lnTo>
                    <a:pt x="578" y="628"/>
                  </a:lnTo>
                  <a:lnTo>
                    <a:pt x="564" y="630"/>
                  </a:lnTo>
                  <a:lnTo>
                    <a:pt x="553" y="632"/>
                  </a:lnTo>
                  <a:lnTo>
                    <a:pt x="541" y="634"/>
                  </a:lnTo>
                  <a:lnTo>
                    <a:pt x="532" y="636"/>
                  </a:lnTo>
                  <a:lnTo>
                    <a:pt x="522" y="636"/>
                  </a:lnTo>
                  <a:lnTo>
                    <a:pt x="514" y="637"/>
                  </a:lnTo>
                  <a:lnTo>
                    <a:pt x="507" y="637"/>
                  </a:lnTo>
                  <a:lnTo>
                    <a:pt x="501" y="639"/>
                  </a:lnTo>
                  <a:lnTo>
                    <a:pt x="495" y="639"/>
                  </a:lnTo>
                  <a:lnTo>
                    <a:pt x="491" y="639"/>
                  </a:lnTo>
                  <a:lnTo>
                    <a:pt x="470" y="639"/>
                  </a:lnTo>
                  <a:lnTo>
                    <a:pt x="451" y="637"/>
                  </a:lnTo>
                  <a:lnTo>
                    <a:pt x="432" y="637"/>
                  </a:lnTo>
                  <a:lnTo>
                    <a:pt x="413" y="636"/>
                  </a:lnTo>
                  <a:lnTo>
                    <a:pt x="393" y="634"/>
                  </a:lnTo>
                  <a:lnTo>
                    <a:pt x="372" y="630"/>
                  </a:lnTo>
                  <a:lnTo>
                    <a:pt x="353" y="626"/>
                  </a:lnTo>
                  <a:lnTo>
                    <a:pt x="334" y="622"/>
                  </a:lnTo>
                  <a:lnTo>
                    <a:pt x="313" y="618"/>
                  </a:lnTo>
                  <a:lnTo>
                    <a:pt x="294" y="613"/>
                  </a:lnTo>
                  <a:lnTo>
                    <a:pt x="274" y="607"/>
                  </a:lnTo>
                  <a:lnTo>
                    <a:pt x="255" y="601"/>
                  </a:lnTo>
                  <a:lnTo>
                    <a:pt x="234" y="593"/>
                  </a:lnTo>
                  <a:lnTo>
                    <a:pt x="215" y="586"/>
                  </a:lnTo>
                  <a:lnTo>
                    <a:pt x="196" y="578"/>
                  </a:lnTo>
                  <a:lnTo>
                    <a:pt x="177" y="570"/>
                  </a:lnTo>
                  <a:lnTo>
                    <a:pt x="155" y="561"/>
                  </a:lnTo>
                  <a:lnTo>
                    <a:pt x="136" y="553"/>
                  </a:lnTo>
                  <a:lnTo>
                    <a:pt x="117" y="545"/>
                  </a:lnTo>
                  <a:lnTo>
                    <a:pt x="100" y="540"/>
                  </a:lnTo>
                  <a:lnTo>
                    <a:pt x="84" y="532"/>
                  </a:lnTo>
                  <a:lnTo>
                    <a:pt x="69" y="524"/>
                  </a:lnTo>
                  <a:lnTo>
                    <a:pt x="56" y="517"/>
                  </a:lnTo>
                  <a:lnTo>
                    <a:pt x="44" y="509"/>
                  </a:lnTo>
                  <a:lnTo>
                    <a:pt x="34" y="501"/>
                  </a:lnTo>
                  <a:lnTo>
                    <a:pt x="25" y="493"/>
                  </a:lnTo>
                  <a:lnTo>
                    <a:pt x="17" y="486"/>
                  </a:lnTo>
                  <a:lnTo>
                    <a:pt x="11" y="478"/>
                  </a:lnTo>
                  <a:lnTo>
                    <a:pt x="6" y="470"/>
                  </a:lnTo>
                  <a:lnTo>
                    <a:pt x="2" y="463"/>
                  </a:lnTo>
                  <a:lnTo>
                    <a:pt x="0" y="455"/>
                  </a:lnTo>
                  <a:lnTo>
                    <a:pt x="0" y="447"/>
                  </a:lnTo>
                  <a:lnTo>
                    <a:pt x="0" y="444"/>
                  </a:lnTo>
                  <a:lnTo>
                    <a:pt x="2" y="442"/>
                  </a:lnTo>
                  <a:lnTo>
                    <a:pt x="4" y="438"/>
                  </a:lnTo>
                  <a:lnTo>
                    <a:pt x="8" y="434"/>
                  </a:lnTo>
                  <a:lnTo>
                    <a:pt x="13" y="432"/>
                  </a:lnTo>
                  <a:lnTo>
                    <a:pt x="19" y="428"/>
                  </a:lnTo>
                  <a:lnTo>
                    <a:pt x="27" y="424"/>
                  </a:lnTo>
                  <a:lnTo>
                    <a:pt x="34" y="421"/>
                  </a:lnTo>
                  <a:lnTo>
                    <a:pt x="44" y="419"/>
                  </a:lnTo>
                  <a:lnTo>
                    <a:pt x="54" y="415"/>
                  </a:lnTo>
                  <a:lnTo>
                    <a:pt x="65" y="411"/>
                  </a:lnTo>
                  <a:lnTo>
                    <a:pt x="77" y="409"/>
                  </a:lnTo>
                  <a:lnTo>
                    <a:pt x="90" y="405"/>
                  </a:lnTo>
                  <a:lnTo>
                    <a:pt x="104" y="401"/>
                  </a:lnTo>
                  <a:lnTo>
                    <a:pt x="119" y="399"/>
                  </a:lnTo>
                  <a:lnTo>
                    <a:pt x="136" y="396"/>
                  </a:lnTo>
                  <a:lnTo>
                    <a:pt x="328" y="373"/>
                  </a:lnTo>
                  <a:lnTo>
                    <a:pt x="516" y="351"/>
                  </a:lnTo>
                  <a:lnTo>
                    <a:pt x="699" y="330"/>
                  </a:lnTo>
                  <a:lnTo>
                    <a:pt x="879" y="309"/>
                  </a:lnTo>
                  <a:lnTo>
                    <a:pt x="1054" y="288"/>
                  </a:lnTo>
                  <a:lnTo>
                    <a:pt x="1225" y="267"/>
                  </a:lnTo>
                  <a:lnTo>
                    <a:pt x="1392" y="246"/>
                  </a:lnTo>
                  <a:lnTo>
                    <a:pt x="1553" y="225"/>
                  </a:lnTo>
                  <a:lnTo>
                    <a:pt x="1710" y="206"/>
                  </a:lnTo>
                  <a:lnTo>
                    <a:pt x="1864" y="184"/>
                  </a:lnTo>
                  <a:lnTo>
                    <a:pt x="2014" y="163"/>
                  </a:lnTo>
                  <a:lnTo>
                    <a:pt x="2158" y="144"/>
                  </a:lnTo>
                  <a:lnTo>
                    <a:pt x="2298" y="125"/>
                  </a:lnTo>
                  <a:lnTo>
                    <a:pt x="2434" y="104"/>
                  </a:lnTo>
                  <a:lnTo>
                    <a:pt x="2566" y="85"/>
                  </a:lnTo>
                  <a:lnTo>
                    <a:pt x="2693" y="63"/>
                  </a:lnTo>
                  <a:lnTo>
                    <a:pt x="2716" y="60"/>
                  </a:lnTo>
                  <a:lnTo>
                    <a:pt x="2737" y="56"/>
                  </a:lnTo>
                  <a:lnTo>
                    <a:pt x="2758" y="52"/>
                  </a:lnTo>
                  <a:lnTo>
                    <a:pt x="2780" y="50"/>
                  </a:lnTo>
                  <a:lnTo>
                    <a:pt x="2799" y="46"/>
                  </a:lnTo>
                  <a:lnTo>
                    <a:pt x="2818" y="42"/>
                  </a:lnTo>
                  <a:lnTo>
                    <a:pt x="2837" y="39"/>
                  </a:lnTo>
                  <a:lnTo>
                    <a:pt x="2854" y="37"/>
                  </a:lnTo>
                  <a:lnTo>
                    <a:pt x="2874" y="33"/>
                  </a:lnTo>
                  <a:lnTo>
                    <a:pt x="2889" y="31"/>
                  </a:lnTo>
                  <a:lnTo>
                    <a:pt x="2906" y="29"/>
                  </a:lnTo>
                  <a:lnTo>
                    <a:pt x="2924" y="25"/>
                  </a:lnTo>
                  <a:lnTo>
                    <a:pt x="2939" y="23"/>
                  </a:lnTo>
                  <a:lnTo>
                    <a:pt x="2952" y="21"/>
                  </a:lnTo>
                  <a:lnTo>
                    <a:pt x="2968" y="19"/>
                  </a:lnTo>
                  <a:lnTo>
                    <a:pt x="2981" y="15"/>
                  </a:lnTo>
                  <a:lnTo>
                    <a:pt x="2995" y="14"/>
                  </a:lnTo>
                  <a:lnTo>
                    <a:pt x="3008" y="14"/>
                  </a:lnTo>
                  <a:lnTo>
                    <a:pt x="3021" y="12"/>
                  </a:lnTo>
                  <a:lnTo>
                    <a:pt x="3033" y="10"/>
                  </a:lnTo>
                  <a:lnTo>
                    <a:pt x="3044" y="8"/>
                  </a:lnTo>
                  <a:lnTo>
                    <a:pt x="3056" y="6"/>
                  </a:lnTo>
                  <a:lnTo>
                    <a:pt x="3066" y="6"/>
                  </a:lnTo>
                  <a:lnTo>
                    <a:pt x="3075" y="4"/>
                  </a:lnTo>
                  <a:lnTo>
                    <a:pt x="3085" y="4"/>
                  </a:lnTo>
                  <a:lnTo>
                    <a:pt x="3094" y="2"/>
                  </a:lnTo>
                  <a:lnTo>
                    <a:pt x="3102" y="2"/>
                  </a:lnTo>
                  <a:lnTo>
                    <a:pt x="3110" y="2"/>
                  </a:lnTo>
                  <a:lnTo>
                    <a:pt x="3117" y="0"/>
                  </a:lnTo>
                  <a:lnTo>
                    <a:pt x="3125" y="0"/>
                  </a:lnTo>
                  <a:lnTo>
                    <a:pt x="3131" y="0"/>
                  </a:lnTo>
                  <a:lnTo>
                    <a:pt x="313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33"/>
            <p:cNvSpPr>
              <a:spLocks/>
            </p:cNvSpPr>
            <p:nvPr/>
          </p:nvSpPr>
          <p:spPr bwMode="auto">
            <a:xfrm>
              <a:off x="3448852" y="3968344"/>
              <a:ext cx="610899" cy="560323"/>
            </a:xfrm>
            <a:custGeom>
              <a:avLst/>
              <a:gdLst>
                <a:gd name="T0" fmla="*/ 1107415485 w 2073"/>
                <a:gd name="T1" fmla="*/ 2517279 h 1953"/>
                <a:gd name="T2" fmla="*/ 1140209177 w 2073"/>
                <a:gd name="T3" fmla="*/ 14476143 h 1953"/>
                <a:gd name="T4" fmla="*/ 1179309074 w 2073"/>
                <a:gd name="T5" fmla="*/ 36504914 h 1953"/>
                <a:gd name="T6" fmla="*/ 1222823553 w 2073"/>
                <a:gd name="T7" fmla="*/ 67974479 h 1953"/>
                <a:gd name="T8" fmla="*/ 1258769951 w 2073"/>
                <a:gd name="T9" fmla="*/ 101962102 h 1953"/>
                <a:gd name="T10" fmla="*/ 1284626898 w 2073"/>
                <a:gd name="T11" fmla="*/ 132172643 h 1953"/>
                <a:gd name="T12" fmla="*/ 1300393600 w 2073"/>
                <a:gd name="T13" fmla="*/ 161124916 h 1953"/>
                <a:gd name="T14" fmla="*/ 1307330346 w 2073"/>
                <a:gd name="T15" fmla="*/ 187559117 h 1953"/>
                <a:gd name="T16" fmla="*/ 1306069264 w 2073"/>
                <a:gd name="T17" fmla="*/ 219029512 h 1953"/>
                <a:gd name="T18" fmla="*/ 1295347684 w 2073"/>
                <a:gd name="T19" fmla="*/ 251757306 h 1953"/>
                <a:gd name="T20" fmla="*/ 1260031827 w 2073"/>
                <a:gd name="T21" fmla="*/ 288892123 h 1953"/>
                <a:gd name="T22" fmla="*/ 1232283257 w 2073"/>
                <a:gd name="T23" fmla="*/ 321620710 h 1953"/>
                <a:gd name="T24" fmla="*/ 1210210350 w 2073"/>
                <a:gd name="T25" fmla="*/ 353090262 h 1953"/>
                <a:gd name="T26" fmla="*/ 1155975085 w 2073"/>
                <a:gd name="T27" fmla="*/ 450646209 h 1953"/>
                <a:gd name="T28" fmla="*/ 1082189078 w 2073"/>
                <a:gd name="T29" fmla="*/ 564566351 h 1953"/>
                <a:gd name="T30" fmla="*/ 998944162 w 2073"/>
                <a:gd name="T31" fmla="*/ 672192900 h 1953"/>
                <a:gd name="T32" fmla="*/ 906870082 w 2073"/>
                <a:gd name="T33" fmla="*/ 773525063 h 1953"/>
                <a:gd name="T34" fmla="*/ 809749888 w 2073"/>
                <a:gd name="T35" fmla="*/ 866675674 h 1953"/>
                <a:gd name="T36" fmla="*/ 705693146 w 2073"/>
                <a:gd name="T37" fmla="*/ 951014421 h 1953"/>
                <a:gd name="T38" fmla="*/ 594069119 w 2073"/>
                <a:gd name="T39" fmla="*/ 1027171419 h 1953"/>
                <a:gd name="T40" fmla="*/ 474246469 w 2073"/>
                <a:gd name="T41" fmla="*/ 1095774994 h 1953"/>
                <a:gd name="T42" fmla="*/ 356945884 w 2073"/>
                <a:gd name="T43" fmla="*/ 1151791383 h 1953"/>
                <a:gd name="T44" fmla="*/ 249105102 w 2073"/>
                <a:gd name="T45" fmla="*/ 1191442685 h 1953"/>
                <a:gd name="T46" fmla="*/ 151355310 w 2073"/>
                <a:gd name="T47" fmla="*/ 1216618644 h 1953"/>
                <a:gd name="T48" fmla="*/ 64326328 w 2073"/>
                <a:gd name="T49" fmla="*/ 1227947587 h 1953"/>
                <a:gd name="T50" fmla="*/ 27748583 w 2073"/>
                <a:gd name="T51" fmla="*/ 1227947587 h 1953"/>
                <a:gd name="T52" fmla="*/ 13243750 w 2073"/>
                <a:gd name="T53" fmla="*/ 1226689344 h 1953"/>
                <a:gd name="T54" fmla="*/ 3784042 w 2073"/>
                <a:gd name="T55" fmla="*/ 1224171272 h 1953"/>
                <a:gd name="T56" fmla="*/ 0 w 2073"/>
                <a:gd name="T57" fmla="*/ 1219136715 h 1953"/>
                <a:gd name="T58" fmla="*/ 1261082 w 2073"/>
                <a:gd name="T59" fmla="*/ 1212213208 h 1953"/>
                <a:gd name="T60" fmla="*/ 8198625 w 2073"/>
                <a:gd name="T61" fmla="*/ 1204660579 h 1953"/>
                <a:gd name="T62" fmla="*/ 20180496 w 2073"/>
                <a:gd name="T63" fmla="*/ 1197737071 h 1953"/>
                <a:gd name="T64" fmla="*/ 37208286 w 2073"/>
                <a:gd name="T65" fmla="*/ 1190184442 h 1953"/>
                <a:gd name="T66" fmla="*/ 129282403 w 2073"/>
                <a:gd name="T67" fmla="*/ 1144238754 h 1953"/>
                <a:gd name="T68" fmla="*/ 249105102 w 2073"/>
                <a:gd name="T69" fmla="*/ 1070599035 h 1953"/>
                <a:gd name="T70" fmla="*/ 375234751 w 2073"/>
                <a:gd name="T71" fmla="*/ 979966695 h 1953"/>
                <a:gd name="T72" fmla="*/ 508301244 w 2073"/>
                <a:gd name="T73" fmla="*/ 871081903 h 1953"/>
                <a:gd name="T74" fmla="*/ 592176701 w 2073"/>
                <a:gd name="T75" fmla="*/ 796183743 h 1953"/>
                <a:gd name="T76" fmla="*/ 654611381 w 2073"/>
                <a:gd name="T77" fmla="*/ 737020161 h 1953"/>
                <a:gd name="T78" fmla="*/ 712630686 w 2073"/>
                <a:gd name="T79" fmla="*/ 677857372 h 1953"/>
                <a:gd name="T80" fmla="*/ 766235409 w 2073"/>
                <a:gd name="T81" fmla="*/ 619952826 h 1953"/>
                <a:gd name="T82" fmla="*/ 847588902 w 2073"/>
                <a:gd name="T83" fmla="*/ 518620663 h 1953"/>
                <a:gd name="T84" fmla="*/ 922635991 w 2073"/>
                <a:gd name="T85" fmla="*/ 404700422 h 1953"/>
                <a:gd name="T86" fmla="*/ 970565050 w 2073"/>
                <a:gd name="T87" fmla="*/ 315326324 h 1953"/>
                <a:gd name="T88" fmla="*/ 1004619825 w 2073"/>
                <a:gd name="T89" fmla="*/ 237281963 h 1953"/>
                <a:gd name="T90" fmla="*/ 1026692732 w 2073"/>
                <a:gd name="T91" fmla="*/ 162383952 h 1953"/>
                <a:gd name="T92" fmla="*/ 1036152436 w 2073"/>
                <a:gd name="T93" fmla="*/ 90632365 h 1953"/>
                <a:gd name="T94" fmla="*/ 1041197558 w 2073"/>
                <a:gd name="T95" fmla="*/ 48462979 h 1953"/>
                <a:gd name="T96" fmla="*/ 1049396180 w 2073"/>
                <a:gd name="T97" fmla="*/ 23287808 h 1953"/>
                <a:gd name="T98" fmla="*/ 1063901006 w 2073"/>
                <a:gd name="T99" fmla="*/ 7552632 h 1953"/>
                <a:gd name="T100" fmla="*/ 1083450955 w 2073"/>
                <a:gd name="T101" fmla="*/ 0 h 19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73"/>
                <a:gd name="T154" fmla="*/ 0 h 1953"/>
                <a:gd name="T155" fmla="*/ 2073 w 2073"/>
                <a:gd name="T156" fmla="*/ 1953 h 19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73" h="1953">
                  <a:moveTo>
                    <a:pt x="1726" y="0"/>
                  </a:moveTo>
                  <a:lnTo>
                    <a:pt x="1735" y="0"/>
                  </a:lnTo>
                  <a:lnTo>
                    <a:pt x="1745" y="2"/>
                  </a:lnTo>
                  <a:lnTo>
                    <a:pt x="1756" y="4"/>
                  </a:lnTo>
                  <a:lnTo>
                    <a:pt x="1768" y="8"/>
                  </a:lnTo>
                  <a:lnTo>
                    <a:pt x="1781" y="12"/>
                  </a:lnTo>
                  <a:lnTo>
                    <a:pt x="1793" y="18"/>
                  </a:lnTo>
                  <a:lnTo>
                    <a:pt x="1808" y="23"/>
                  </a:lnTo>
                  <a:lnTo>
                    <a:pt x="1822" y="29"/>
                  </a:lnTo>
                  <a:lnTo>
                    <a:pt x="1837" y="39"/>
                  </a:lnTo>
                  <a:lnTo>
                    <a:pt x="1852" y="46"/>
                  </a:lnTo>
                  <a:lnTo>
                    <a:pt x="1870" y="58"/>
                  </a:lnTo>
                  <a:lnTo>
                    <a:pt x="1885" y="68"/>
                  </a:lnTo>
                  <a:lnTo>
                    <a:pt x="1902" y="81"/>
                  </a:lnTo>
                  <a:lnTo>
                    <a:pt x="1921" y="92"/>
                  </a:lnTo>
                  <a:lnTo>
                    <a:pt x="1939" y="108"/>
                  </a:lnTo>
                  <a:lnTo>
                    <a:pt x="1958" y="121"/>
                  </a:lnTo>
                  <a:lnTo>
                    <a:pt x="1971" y="135"/>
                  </a:lnTo>
                  <a:lnTo>
                    <a:pt x="1985" y="148"/>
                  </a:lnTo>
                  <a:lnTo>
                    <a:pt x="1996" y="162"/>
                  </a:lnTo>
                  <a:lnTo>
                    <a:pt x="2008" y="173"/>
                  </a:lnTo>
                  <a:lnTo>
                    <a:pt x="2017" y="187"/>
                  </a:lnTo>
                  <a:lnTo>
                    <a:pt x="2027" y="198"/>
                  </a:lnTo>
                  <a:lnTo>
                    <a:pt x="2037" y="210"/>
                  </a:lnTo>
                  <a:lnTo>
                    <a:pt x="2044" y="221"/>
                  </a:lnTo>
                  <a:lnTo>
                    <a:pt x="2050" y="233"/>
                  </a:lnTo>
                  <a:lnTo>
                    <a:pt x="2056" y="244"/>
                  </a:lnTo>
                  <a:lnTo>
                    <a:pt x="2062" y="256"/>
                  </a:lnTo>
                  <a:lnTo>
                    <a:pt x="2065" y="267"/>
                  </a:lnTo>
                  <a:lnTo>
                    <a:pt x="2069" y="277"/>
                  </a:lnTo>
                  <a:lnTo>
                    <a:pt x="2071" y="288"/>
                  </a:lnTo>
                  <a:lnTo>
                    <a:pt x="2073" y="298"/>
                  </a:lnTo>
                  <a:lnTo>
                    <a:pt x="2073" y="307"/>
                  </a:lnTo>
                  <a:lnTo>
                    <a:pt x="2073" y="321"/>
                  </a:lnTo>
                  <a:lnTo>
                    <a:pt x="2073" y="334"/>
                  </a:lnTo>
                  <a:lnTo>
                    <a:pt x="2071" y="348"/>
                  </a:lnTo>
                  <a:lnTo>
                    <a:pt x="2067" y="359"/>
                  </a:lnTo>
                  <a:lnTo>
                    <a:pt x="2063" y="373"/>
                  </a:lnTo>
                  <a:lnTo>
                    <a:pt x="2060" y="386"/>
                  </a:lnTo>
                  <a:lnTo>
                    <a:pt x="2054" y="400"/>
                  </a:lnTo>
                  <a:lnTo>
                    <a:pt x="2046" y="413"/>
                  </a:lnTo>
                  <a:lnTo>
                    <a:pt x="2031" y="427"/>
                  </a:lnTo>
                  <a:lnTo>
                    <a:pt x="2015" y="442"/>
                  </a:lnTo>
                  <a:lnTo>
                    <a:pt x="1998" y="459"/>
                  </a:lnTo>
                  <a:lnTo>
                    <a:pt x="1981" y="478"/>
                  </a:lnTo>
                  <a:lnTo>
                    <a:pt x="1971" y="490"/>
                  </a:lnTo>
                  <a:lnTo>
                    <a:pt x="1964" y="499"/>
                  </a:lnTo>
                  <a:lnTo>
                    <a:pt x="1954" y="511"/>
                  </a:lnTo>
                  <a:lnTo>
                    <a:pt x="1946" y="522"/>
                  </a:lnTo>
                  <a:lnTo>
                    <a:pt x="1937" y="536"/>
                  </a:lnTo>
                  <a:lnTo>
                    <a:pt x="1927" y="547"/>
                  </a:lnTo>
                  <a:lnTo>
                    <a:pt x="1919" y="561"/>
                  </a:lnTo>
                  <a:lnTo>
                    <a:pt x="1910" y="576"/>
                  </a:lnTo>
                  <a:lnTo>
                    <a:pt x="1885" y="622"/>
                  </a:lnTo>
                  <a:lnTo>
                    <a:pt x="1860" y="670"/>
                  </a:lnTo>
                  <a:lnTo>
                    <a:pt x="1833" y="716"/>
                  </a:lnTo>
                  <a:lnTo>
                    <a:pt x="1806" y="762"/>
                  </a:lnTo>
                  <a:lnTo>
                    <a:pt x="1777" y="809"/>
                  </a:lnTo>
                  <a:lnTo>
                    <a:pt x="1747" y="853"/>
                  </a:lnTo>
                  <a:lnTo>
                    <a:pt x="1716" y="897"/>
                  </a:lnTo>
                  <a:lnTo>
                    <a:pt x="1685" y="941"/>
                  </a:lnTo>
                  <a:lnTo>
                    <a:pt x="1653" y="983"/>
                  </a:lnTo>
                  <a:lnTo>
                    <a:pt x="1618" y="1025"/>
                  </a:lnTo>
                  <a:lnTo>
                    <a:pt x="1584" y="1068"/>
                  </a:lnTo>
                  <a:lnTo>
                    <a:pt x="1549" y="1108"/>
                  </a:lnTo>
                  <a:lnTo>
                    <a:pt x="1512" y="1148"/>
                  </a:lnTo>
                  <a:lnTo>
                    <a:pt x="1476" y="1189"/>
                  </a:lnTo>
                  <a:lnTo>
                    <a:pt x="1438" y="1229"/>
                  </a:lnTo>
                  <a:lnTo>
                    <a:pt x="1399" y="1267"/>
                  </a:lnTo>
                  <a:lnTo>
                    <a:pt x="1361" y="1306"/>
                  </a:lnTo>
                  <a:lnTo>
                    <a:pt x="1322" y="1342"/>
                  </a:lnTo>
                  <a:lnTo>
                    <a:pt x="1284" y="1377"/>
                  </a:lnTo>
                  <a:lnTo>
                    <a:pt x="1244" y="1413"/>
                  </a:lnTo>
                  <a:lnTo>
                    <a:pt x="1203" y="1446"/>
                  </a:lnTo>
                  <a:lnTo>
                    <a:pt x="1163" y="1478"/>
                  </a:lnTo>
                  <a:lnTo>
                    <a:pt x="1119" y="1511"/>
                  </a:lnTo>
                  <a:lnTo>
                    <a:pt x="1077" y="1542"/>
                  </a:lnTo>
                  <a:lnTo>
                    <a:pt x="1033" y="1573"/>
                  </a:lnTo>
                  <a:lnTo>
                    <a:pt x="988" y="1603"/>
                  </a:lnTo>
                  <a:lnTo>
                    <a:pt x="942" y="1632"/>
                  </a:lnTo>
                  <a:lnTo>
                    <a:pt x="896" y="1661"/>
                  </a:lnTo>
                  <a:lnTo>
                    <a:pt x="848" y="1688"/>
                  </a:lnTo>
                  <a:lnTo>
                    <a:pt x="800" y="1715"/>
                  </a:lnTo>
                  <a:lnTo>
                    <a:pt x="752" y="1741"/>
                  </a:lnTo>
                  <a:lnTo>
                    <a:pt x="702" y="1766"/>
                  </a:lnTo>
                  <a:lnTo>
                    <a:pt x="656" y="1789"/>
                  </a:lnTo>
                  <a:lnTo>
                    <a:pt x="610" y="1811"/>
                  </a:lnTo>
                  <a:lnTo>
                    <a:pt x="566" y="1830"/>
                  </a:lnTo>
                  <a:lnTo>
                    <a:pt x="522" y="1847"/>
                  </a:lnTo>
                  <a:lnTo>
                    <a:pt x="478" y="1864"/>
                  </a:lnTo>
                  <a:lnTo>
                    <a:pt x="438" y="1880"/>
                  </a:lnTo>
                  <a:lnTo>
                    <a:pt x="395" y="1893"/>
                  </a:lnTo>
                  <a:lnTo>
                    <a:pt x="355" y="1907"/>
                  </a:lnTo>
                  <a:lnTo>
                    <a:pt x="317" y="1916"/>
                  </a:lnTo>
                  <a:lnTo>
                    <a:pt x="278" y="1926"/>
                  </a:lnTo>
                  <a:lnTo>
                    <a:pt x="240" y="1933"/>
                  </a:lnTo>
                  <a:lnTo>
                    <a:pt x="203" y="1941"/>
                  </a:lnTo>
                  <a:lnTo>
                    <a:pt x="169" y="1945"/>
                  </a:lnTo>
                  <a:lnTo>
                    <a:pt x="134" y="1949"/>
                  </a:lnTo>
                  <a:lnTo>
                    <a:pt x="102" y="1951"/>
                  </a:lnTo>
                  <a:lnTo>
                    <a:pt x="69" y="1953"/>
                  </a:lnTo>
                  <a:lnTo>
                    <a:pt x="59" y="1953"/>
                  </a:lnTo>
                  <a:lnTo>
                    <a:pt x="52" y="1953"/>
                  </a:lnTo>
                  <a:lnTo>
                    <a:pt x="44" y="1951"/>
                  </a:lnTo>
                  <a:lnTo>
                    <a:pt x="38" y="1951"/>
                  </a:lnTo>
                  <a:lnTo>
                    <a:pt x="31" y="1951"/>
                  </a:lnTo>
                  <a:lnTo>
                    <a:pt x="27" y="1951"/>
                  </a:lnTo>
                  <a:lnTo>
                    <a:pt x="21" y="1949"/>
                  </a:lnTo>
                  <a:lnTo>
                    <a:pt x="17" y="1949"/>
                  </a:lnTo>
                  <a:lnTo>
                    <a:pt x="13" y="1947"/>
                  </a:lnTo>
                  <a:lnTo>
                    <a:pt x="9" y="1945"/>
                  </a:lnTo>
                  <a:lnTo>
                    <a:pt x="6" y="1945"/>
                  </a:lnTo>
                  <a:lnTo>
                    <a:pt x="4" y="1943"/>
                  </a:lnTo>
                  <a:lnTo>
                    <a:pt x="2" y="1941"/>
                  </a:lnTo>
                  <a:lnTo>
                    <a:pt x="2" y="1939"/>
                  </a:lnTo>
                  <a:lnTo>
                    <a:pt x="0" y="1937"/>
                  </a:lnTo>
                  <a:lnTo>
                    <a:pt x="0" y="1935"/>
                  </a:lnTo>
                  <a:lnTo>
                    <a:pt x="0" y="1932"/>
                  </a:lnTo>
                  <a:lnTo>
                    <a:pt x="2" y="1930"/>
                  </a:lnTo>
                  <a:lnTo>
                    <a:pt x="2" y="1926"/>
                  </a:lnTo>
                  <a:lnTo>
                    <a:pt x="4" y="1922"/>
                  </a:lnTo>
                  <a:lnTo>
                    <a:pt x="8" y="1920"/>
                  </a:lnTo>
                  <a:lnTo>
                    <a:pt x="9" y="1918"/>
                  </a:lnTo>
                  <a:lnTo>
                    <a:pt x="13" y="1914"/>
                  </a:lnTo>
                  <a:lnTo>
                    <a:pt x="17" y="1912"/>
                  </a:lnTo>
                  <a:lnTo>
                    <a:pt x="21" y="1908"/>
                  </a:lnTo>
                  <a:lnTo>
                    <a:pt x="27" y="1907"/>
                  </a:lnTo>
                  <a:lnTo>
                    <a:pt x="32" y="1903"/>
                  </a:lnTo>
                  <a:lnTo>
                    <a:pt x="38" y="1901"/>
                  </a:lnTo>
                  <a:lnTo>
                    <a:pt x="44" y="1897"/>
                  </a:lnTo>
                  <a:lnTo>
                    <a:pt x="52" y="1895"/>
                  </a:lnTo>
                  <a:lnTo>
                    <a:pt x="59" y="1891"/>
                  </a:lnTo>
                  <a:lnTo>
                    <a:pt x="69" y="1889"/>
                  </a:lnTo>
                  <a:lnTo>
                    <a:pt x="113" y="1866"/>
                  </a:lnTo>
                  <a:lnTo>
                    <a:pt x="159" y="1843"/>
                  </a:lnTo>
                  <a:lnTo>
                    <a:pt x="205" y="1818"/>
                  </a:lnTo>
                  <a:lnTo>
                    <a:pt x="251" y="1791"/>
                  </a:lnTo>
                  <a:lnTo>
                    <a:pt x="299" y="1763"/>
                  </a:lnTo>
                  <a:lnTo>
                    <a:pt x="347" y="1732"/>
                  </a:lnTo>
                  <a:lnTo>
                    <a:pt x="395" y="1701"/>
                  </a:lnTo>
                  <a:lnTo>
                    <a:pt x="443" y="1667"/>
                  </a:lnTo>
                  <a:lnTo>
                    <a:pt x="493" y="1632"/>
                  </a:lnTo>
                  <a:lnTo>
                    <a:pt x="545" y="1596"/>
                  </a:lnTo>
                  <a:lnTo>
                    <a:pt x="595" y="1557"/>
                  </a:lnTo>
                  <a:lnTo>
                    <a:pt x="647" y="1517"/>
                  </a:lnTo>
                  <a:lnTo>
                    <a:pt x="699" y="1475"/>
                  </a:lnTo>
                  <a:lnTo>
                    <a:pt x="752" y="1430"/>
                  </a:lnTo>
                  <a:lnTo>
                    <a:pt x="806" y="1384"/>
                  </a:lnTo>
                  <a:lnTo>
                    <a:pt x="860" y="1336"/>
                  </a:lnTo>
                  <a:lnTo>
                    <a:pt x="887" y="1313"/>
                  </a:lnTo>
                  <a:lnTo>
                    <a:pt x="914" y="1288"/>
                  </a:lnTo>
                  <a:lnTo>
                    <a:pt x="939" y="1265"/>
                  </a:lnTo>
                  <a:lnTo>
                    <a:pt x="965" y="1242"/>
                  </a:lnTo>
                  <a:lnTo>
                    <a:pt x="990" y="1219"/>
                  </a:lnTo>
                  <a:lnTo>
                    <a:pt x="1015" y="1194"/>
                  </a:lnTo>
                  <a:lnTo>
                    <a:pt x="1038" y="1171"/>
                  </a:lnTo>
                  <a:lnTo>
                    <a:pt x="1063" y="1148"/>
                  </a:lnTo>
                  <a:lnTo>
                    <a:pt x="1086" y="1125"/>
                  </a:lnTo>
                  <a:lnTo>
                    <a:pt x="1107" y="1102"/>
                  </a:lnTo>
                  <a:lnTo>
                    <a:pt x="1130" y="1077"/>
                  </a:lnTo>
                  <a:lnTo>
                    <a:pt x="1152" y="1054"/>
                  </a:lnTo>
                  <a:lnTo>
                    <a:pt x="1173" y="1031"/>
                  </a:lnTo>
                  <a:lnTo>
                    <a:pt x="1194" y="1008"/>
                  </a:lnTo>
                  <a:lnTo>
                    <a:pt x="1215" y="985"/>
                  </a:lnTo>
                  <a:lnTo>
                    <a:pt x="1234" y="962"/>
                  </a:lnTo>
                  <a:lnTo>
                    <a:pt x="1273" y="916"/>
                  </a:lnTo>
                  <a:lnTo>
                    <a:pt x="1309" y="870"/>
                  </a:lnTo>
                  <a:lnTo>
                    <a:pt x="1344" y="824"/>
                  </a:lnTo>
                  <a:lnTo>
                    <a:pt x="1376" y="780"/>
                  </a:lnTo>
                  <a:lnTo>
                    <a:pt x="1407" y="734"/>
                  </a:lnTo>
                  <a:lnTo>
                    <a:pt x="1436" y="688"/>
                  </a:lnTo>
                  <a:lnTo>
                    <a:pt x="1463" y="643"/>
                  </a:lnTo>
                  <a:lnTo>
                    <a:pt x="1488" y="599"/>
                  </a:lnTo>
                  <a:lnTo>
                    <a:pt x="1505" y="565"/>
                  </a:lnTo>
                  <a:lnTo>
                    <a:pt x="1522" y="534"/>
                  </a:lnTo>
                  <a:lnTo>
                    <a:pt x="1539" y="501"/>
                  </a:lnTo>
                  <a:lnTo>
                    <a:pt x="1555" y="469"/>
                  </a:lnTo>
                  <a:lnTo>
                    <a:pt x="1568" y="438"/>
                  </a:lnTo>
                  <a:lnTo>
                    <a:pt x="1582" y="407"/>
                  </a:lnTo>
                  <a:lnTo>
                    <a:pt x="1593" y="377"/>
                  </a:lnTo>
                  <a:lnTo>
                    <a:pt x="1603" y="346"/>
                  </a:lnTo>
                  <a:lnTo>
                    <a:pt x="1612" y="315"/>
                  </a:lnTo>
                  <a:lnTo>
                    <a:pt x="1620" y="286"/>
                  </a:lnTo>
                  <a:lnTo>
                    <a:pt x="1628" y="258"/>
                  </a:lnTo>
                  <a:lnTo>
                    <a:pt x="1633" y="229"/>
                  </a:lnTo>
                  <a:lnTo>
                    <a:pt x="1637" y="200"/>
                  </a:lnTo>
                  <a:lnTo>
                    <a:pt x="1641" y="171"/>
                  </a:lnTo>
                  <a:lnTo>
                    <a:pt x="1643" y="144"/>
                  </a:lnTo>
                  <a:lnTo>
                    <a:pt x="1645" y="116"/>
                  </a:lnTo>
                  <a:lnTo>
                    <a:pt x="1645" y="102"/>
                  </a:lnTo>
                  <a:lnTo>
                    <a:pt x="1647" y="89"/>
                  </a:lnTo>
                  <a:lnTo>
                    <a:pt x="1651" y="77"/>
                  </a:lnTo>
                  <a:lnTo>
                    <a:pt x="1653" y="66"/>
                  </a:lnTo>
                  <a:lnTo>
                    <a:pt x="1656" y="56"/>
                  </a:lnTo>
                  <a:lnTo>
                    <a:pt x="1660" y="46"/>
                  </a:lnTo>
                  <a:lnTo>
                    <a:pt x="1664" y="37"/>
                  </a:lnTo>
                  <a:lnTo>
                    <a:pt x="1670" y="29"/>
                  </a:lnTo>
                  <a:lnTo>
                    <a:pt x="1676" y="23"/>
                  </a:lnTo>
                  <a:lnTo>
                    <a:pt x="1681" y="18"/>
                  </a:lnTo>
                  <a:lnTo>
                    <a:pt x="1687" y="12"/>
                  </a:lnTo>
                  <a:lnTo>
                    <a:pt x="1695" y="8"/>
                  </a:lnTo>
                  <a:lnTo>
                    <a:pt x="1701" y="4"/>
                  </a:lnTo>
                  <a:lnTo>
                    <a:pt x="1708" y="2"/>
                  </a:lnTo>
                  <a:lnTo>
                    <a:pt x="1718" y="0"/>
                  </a:lnTo>
                  <a:lnTo>
                    <a:pt x="172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34"/>
            <p:cNvSpPr>
              <a:spLocks/>
            </p:cNvSpPr>
            <p:nvPr/>
          </p:nvSpPr>
          <p:spPr bwMode="auto">
            <a:xfrm>
              <a:off x="3967262" y="4055033"/>
              <a:ext cx="506039" cy="580991"/>
            </a:xfrm>
            <a:custGeom>
              <a:avLst/>
              <a:gdLst>
                <a:gd name="T0" fmla="*/ 52293035 w 1718"/>
                <a:gd name="T1" fmla="*/ 4414638 h 2023"/>
                <a:gd name="T2" fmla="*/ 102696127 w 1718"/>
                <a:gd name="T3" fmla="*/ 23964835 h 2023"/>
                <a:gd name="T4" fmla="*/ 203502336 w 1718"/>
                <a:gd name="T5" fmla="*/ 60543836 h 2023"/>
                <a:gd name="T6" fmla="*/ 442917173 w 1718"/>
                <a:gd name="T7" fmla="*/ 100275563 h 2023"/>
                <a:gd name="T8" fmla="*/ 686741933 w 1718"/>
                <a:gd name="T9" fmla="*/ 118564682 h 2023"/>
                <a:gd name="T10" fmla="*/ 844252191 w 1718"/>
                <a:gd name="T11" fmla="*/ 123609867 h 2023"/>
                <a:gd name="T12" fmla="*/ 907256056 w 1718"/>
                <a:gd name="T13" fmla="*/ 142529510 h 2023"/>
                <a:gd name="T14" fmla="*/ 968999447 w 1718"/>
                <a:gd name="T15" fmla="*/ 181630688 h 2023"/>
                <a:gd name="T16" fmla="*/ 1033893230 w 1718"/>
                <a:gd name="T17" fmla="*/ 238390461 h 2023"/>
                <a:gd name="T18" fmla="*/ 1072956024 w 1718"/>
                <a:gd name="T19" fmla="*/ 283167373 h 2023"/>
                <a:gd name="T20" fmla="*/ 1082406405 w 1718"/>
                <a:gd name="T21" fmla="*/ 313439279 h 2023"/>
                <a:gd name="T22" fmla="*/ 1072956024 w 1718"/>
                <a:gd name="T23" fmla="*/ 334251363 h 2023"/>
                <a:gd name="T24" fmla="*/ 1030743632 w 1718"/>
                <a:gd name="T25" fmla="*/ 383442911 h 2023"/>
                <a:gd name="T26" fmla="*/ 991680839 w 1718"/>
                <a:gd name="T27" fmla="*/ 449031212 h 2023"/>
                <a:gd name="T28" fmla="*/ 957028911 w 1718"/>
                <a:gd name="T29" fmla="*/ 530387107 h 2023"/>
                <a:gd name="T30" fmla="*/ 915445964 w 1718"/>
                <a:gd name="T31" fmla="*/ 643905760 h 2023"/>
                <a:gd name="T32" fmla="*/ 873233572 w 1718"/>
                <a:gd name="T33" fmla="*/ 755533560 h 2023"/>
                <a:gd name="T34" fmla="*/ 833541336 w 1718"/>
                <a:gd name="T35" fmla="*/ 849502219 h 2023"/>
                <a:gd name="T36" fmla="*/ 795738818 w 1718"/>
                <a:gd name="T37" fmla="*/ 928335124 h 2023"/>
                <a:gd name="T38" fmla="*/ 761086891 w 1718"/>
                <a:gd name="T39" fmla="*/ 992662228 h 2023"/>
                <a:gd name="T40" fmla="*/ 716354345 w 1718"/>
                <a:gd name="T41" fmla="*/ 1061404763 h 2023"/>
                <a:gd name="T42" fmla="*/ 643269067 w 1718"/>
                <a:gd name="T43" fmla="*/ 1149697489 h 2023"/>
                <a:gd name="T44" fmla="*/ 563884594 w 1718"/>
                <a:gd name="T45" fmla="*/ 1212763496 h 2023"/>
                <a:gd name="T46" fmla="*/ 494580739 w 1718"/>
                <a:gd name="T47" fmla="*/ 1249341684 h 2023"/>
                <a:gd name="T48" fmla="*/ 439137338 w 1718"/>
                <a:gd name="T49" fmla="*/ 1268891876 h 2023"/>
                <a:gd name="T50" fmla="*/ 395664373 w 1718"/>
                <a:gd name="T51" fmla="*/ 1275829502 h 2023"/>
                <a:gd name="T52" fmla="*/ 345891518 w 1718"/>
                <a:gd name="T53" fmla="*/ 1263846691 h 2023"/>
                <a:gd name="T54" fmla="*/ 304938807 w 1718"/>
                <a:gd name="T55" fmla="*/ 1231052590 h 2023"/>
                <a:gd name="T56" fmla="*/ 267136488 w 1718"/>
                <a:gd name="T57" fmla="*/ 1165463594 h 2023"/>
                <a:gd name="T58" fmla="*/ 195941872 w 1718"/>
                <a:gd name="T59" fmla="*/ 1065188850 h 2023"/>
                <a:gd name="T60" fmla="*/ 93245745 w 1718"/>
                <a:gd name="T61" fmla="*/ 941579033 h 2023"/>
                <a:gd name="T62" fmla="*/ 55443426 w 1718"/>
                <a:gd name="T63" fmla="*/ 872836498 h 2023"/>
                <a:gd name="T64" fmla="*/ 106476780 w 1718"/>
                <a:gd name="T65" fmla="*/ 877251135 h 2023"/>
                <a:gd name="T66" fmla="*/ 206652728 w 1718"/>
                <a:gd name="T67" fmla="*/ 908784138 h 2023"/>
                <a:gd name="T68" fmla="*/ 289187642 w 1718"/>
                <a:gd name="T69" fmla="*/ 933380309 h 2023"/>
                <a:gd name="T70" fmla="*/ 353451982 w 1718"/>
                <a:gd name="T71" fmla="*/ 950408306 h 2023"/>
                <a:gd name="T72" fmla="*/ 399444208 w 1718"/>
                <a:gd name="T73" fmla="*/ 959868127 h 2023"/>
                <a:gd name="T74" fmla="*/ 425906327 w 1718"/>
                <a:gd name="T75" fmla="*/ 963652215 h 2023"/>
                <a:gd name="T76" fmla="*/ 451107874 w 1718"/>
                <a:gd name="T77" fmla="*/ 957345138 h 2023"/>
                <a:gd name="T78" fmla="*/ 478829574 w 1718"/>
                <a:gd name="T79" fmla="*/ 937794946 h 2023"/>
                <a:gd name="T80" fmla="*/ 519152048 w 1718"/>
                <a:gd name="T81" fmla="*/ 893018033 h 2023"/>
                <a:gd name="T82" fmla="*/ 582785357 w 1718"/>
                <a:gd name="T83" fmla="*/ 797787482 h 2023"/>
                <a:gd name="T84" fmla="*/ 616807841 w 1718"/>
                <a:gd name="T85" fmla="*/ 733460378 h 2023"/>
                <a:gd name="T86" fmla="*/ 650830325 w 1718"/>
                <a:gd name="T87" fmla="*/ 657150463 h 2023"/>
                <a:gd name="T88" fmla="*/ 688002407 w 1718"/>
                <a:gd name="T89" fmla="*/ 558136023 h 2023"/>
                <a:gd name="T90" fmla="*/ 718244262 w 1718"/>
                <a:gd name="T91" fmla="*/ 443986027 h 2023"/>
                <a:gd name="T92" fmla="*/ 733995427 w 1718"/>
                <a:gd name="T93" fmla="*/ 354432103 h 2023"/>
                <a:gd name="T94" fmla="*/ 725804726 w 1718"/>
                <a:gd name="T95" fmla="*/ 300195370 h 2023"/>
                <a:gd name="T96" fmla="*/ 681072180 w 1718"/>
                <a:gd name="T97" fmla="*/ 264878279 h 2023"/>
                <a:gd name="T98" fmla="*/ 597276841 w 1718"/>
                <a:gd name="T99" fmla="*/ 242174549 h 2023"/>
                <a:gd name="T100" fmla="*/ 586565985 w 1718"/>
                <a:gd name="T101" fmla="*/ 240912657 h 2023"/>
                <a:gd name="T102" fmla="*/ 553803975 w 1718"/>
                <a:gd name="T103" fmla="*/ 235867471 h 2023"/>
                <a:gd name="T104" fmla="*/ 498360574 w 1718"/>
                <a:gd name="T105" fmla="*/ 227668748 h 2023"/>
                <a:gd name="T106" fmla="*/ 420866018 w 1718"/>
                <a:gd name="T107" fmla="*/ 215056182 h 2023"/>
                <a:gd name="T108" fmla="*/ 321949652 w 1718"/>
                <a:gd name="T109" fmla="*/ 200550331 h 2023"/>
                <a:gd name="T110" fmla="*/ 219253550 w 1718"/>
                <a:gd name="T111" fmla="*/ 179107698 h 2023"/>
                <a:gd name="T112" fmla="*/ 134198481 w 1718"/>
                <a:gd name="T113" fmla="*/ 151358783 h 2023"/>
                <a:gd name="T114" fmla="*/ 64263570 w 1718"/>
                <a:gd name="T115" fmla="*/ 113519496 h 2023"/>
                <a:gd name="T116" fmla="*/ 25201552 w 1718"/>
                <a:gd name="T117" fmla="*/ 78832930 h 2023"/>
                <a:gd name="T118" fmla="*/ 3779837 w 1718"/>
                <a:gd name="T119" fmla="*/ 47299914 h 2023"/>
                <a:gd name="T120" fmla="*/ 1259681 w 1718"/>
                <a:gd name="T121" fmla="*/ 17028003 h 2023"/>
                <a:gd name="T122" fmla="*/ 26461239 w 1718"/>
                <a:gd name="T123" fmla="*/ 0 h 202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8"/>
                <a:gd name="T187" fmla="*/ 0 h 2023"/>
                <a:gd name="T188" fmla="*/ 1718 w 1718"/>
                <a:gd name="T189" fmla="*/ 2023 h 202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8" h="2023">
                  <a:moveTo>
                    <a:pt x="48" y="0"/>
                  </a:moveTo>
                  <a:lnTo>
                    <a:pt x="52" y="0"/>
                  </a:lnTo>
                  <a:lnTo>
                    <a:pt x="58" y="2"/>
                  </a:lnTo>
                  <a:lnTo>
                    <a:pt x="65" y="4"/>
                  </a:lnTo>
                  <a:lnTo>
                    <a:pt x="73" y="5"/>
                  </a:lnTo>
                  <a:lnTo>
                    <a:pt x="83" y="7"/>
                  </a:lnTo>
                  <a:lnTo>
                    <a:pt x="92" y="11"/>
                  </a:lnTo>
                  <a:lnTo>
                    <a:pt x="106" y="15"/>
                  </a:lnTo>
                  <a:lnTo>
                    <a:pt x="117" y="21"/>
                  </a:lnTo>
                  <a:lnTo>
                    <a:pt x="133" y="27"/>
                  </a:lnTo>
                  <a:lnTo>
                    <a:pt x="146" y="32"/>
                  </a:lnTo>
                  <a:lnTo>
                    <a:pt x="163" y="38"/>
                  </a:lnTo>
                  <a:lnTo>
                    <a:pt x="181" y="46"/>
                  </a:lnTo>
                  <a:lnTo>
                    <a:pt x="198" y="53"/>
                  </a:lnTo>
                  <a:lnTo>
                    <a:pt x="217" y="63"/>
                  </a:lnTo>
                  <a:lnTo>
                    <a:pt x="238" y="71"/>
                  </a:lnTo>
                  <a:lnTo>
                    <a:pt x="259" y="82"/>
                  </a:lnTo>
                  <a:lnTo>
                    <a:pt x="323" y="96"/>
                  </a:lnTo>
                  <a:lnTo>
                    <a:pt x="384" y="109"/>
                  </a:lnTo>
                  <a:lnTo>
                    <a:pt x="447" y="121"/>
                  </a:lnTo>
                  <a:lnTo>
                    <a:pt x="511" y="130"/>
                  </a:lnTo>
                  <a:lnTo>
                    <a:pt x="574" y="142"/>
                  </a:lnTo>
                  <a:lnTo>
                    <a:pt x="639" y="149"/>
                  </a:lnTo>
                  <a:lnTo>
                    <a:pt x="703" y="159"/>
                  </a:lnTo>
                  <a:lnTo>
                    <a:pt x="766" y="165"/>
                  </a:lnTo>
                  <a:lnTo>
                    <a:pt x="831" y="172"/>
                  </a:lnTo>
                  <a:lnTo>
                    <a:pt x="895" y="176"/>
                  </a:lnTo>
                  <a:lnTo>
                    <a:pt x="960" y="182"/>
                  </a:lnTo>
                  <a:lnTo>
                    <a:pt x="1025" y="186"/>
                  </a:lnTo>
                  <a:lnTo>
                    <a:pt x="1090" y="188"/>
                  </a:lnTo>
                  <a:lnTo>
                    <a:pt x="1158" y="190"/>
                  </a:lnTo>
                  <a:lnTo>
                    <a:pt x="1223" y="192"/>
                  </a:lnTo>
                  <a:lnTo>
                    <a:pt x="1290" y="192"/>
                  </a:lnTo>
                  <a:lnTo>
                    <a:pt x="1305" y="192"/>
                  </a:lnTo>
                  <a:lnTo>
                    <a:pt x="1323" y="194"/>
                  </a:lnTo>
                  <a:lnTo>
                    <a:pt x="1340" y="196"/>
                  </a:lnTo>
                  <a:lnTo>
                    <a:pt x="1355" y="197"/>
                  </a:lnTo>
                  <a:lnTo>
                    <a:pt x="1373" y="201"/>
                  </a:lnTo>
                  <a:lnTo>
                    <a:pt x="1390" y="207"/>
                  </a:lnTo>
                  <a:lnTo>
                    <a:pt x="1405" y="213"/>
                  </a:lnTo>
                  <a:lnTo>
                    <a:pt x="1423" y="219"/>
                  </a:lnTo>
                  <a:lnTo>
                    <a:pt x="1440" y="226"/>
                  </a:lnTo>
                  <a:lnTo>
                    <a:pt x="1455" y="234"/>
                  </a:lnTo>
                  <a:lnTo>
                    <a:pt x="1472" y="244"/>
                  </a:lnTo>
                  <a:lnTo>
                    <a:pt x="1490" y="253"/>
                  </a:lnTo>
                  <a:lnTo>
                    <a:pt x="1505" y="263"/>
                  </a:lnTo>
                  <a:lnTo>
                    <a:pt x="1522" y="276"/>
                  </a:lnTo>
                  <a:lnTo>
                    <a:pt x="1538" y="288"/>
                  </a:lnTo>
                  <a:lnTo>
                    <a:pt x="1555" y="303"/>
                  </a:lnTo>
                  <a:lnTo>
                    <a:pt x="1574" y="318"/>
                  </a:lnTo>
                  <a:lnTo>
                    <a:pt x="1593" y="334"/>
                  </a:lnTo>
                  <a:lnTo>
                    <a:pt x="1611" y="349"/>
                  </a:lnTo>
                  <a:lnTo>
                    <a:pt x="1626" y="364"/>
                  </a:lnTo>
                  <a:lnTo>
                    <a:pt x="1641" y="378"/>
                  </a:lnTo>
                  <a:lnTo>
                    <a:pt x="1655" y="391"/>
                  </a:lnTo>
                  <a:lnTo>
                    <a:pt x="1666" y="403"/>
                  </a:lnTo>
                  <a:lnTo>
                    <a:pt x="1678" y="416"/>
                  </a:lnTo>
                  <a:lnTo>
                    <a:pt x="1687" y="428"/>
                  </a:lnTo>
                  <a:lnTo>
                    <a:pt x="1695" y="439"/>
                  </a:lnTo>
                  <a:lnTo>
                    <a:pt x="1703" y="449"/>
                  </a:lnTo>
                  <a:lnTo>
                    <a:pt x="1709" y="459"/>
                  </a:lnTo>
                  <a:lnTo>
                    <a:pt x="1712" y="468"/>
                  </a:lnTo>
                  <a:lnTo>
                    <a:pt x="1716" y="478"/>
                  </a:lnTo>
                  <a:lnTo>
                    <a:pt x="1718" y="485"/>
                  </a:lnTo>
                  <a:lnTo>
                    <a:pt x="1718" y="495"/>
                  </a:lnTo>
                  <a:lnTo>
                    <a:pt x="1718" y="497"/>
                  </a:lnTo>
                  <a:lnTo>
                    <a:pt x="1718" y="501"/>
                  </a:lnTo>
                  <a:lnTo>
                    <a:pt x="1716" y="505"/>
                  </a:lnTo>
                  <a:lnTo>
                    <a:pt x="1714" y="508"/>
                  </a:lnTo>
                  <a:lnTo>
                    <a:pt x="1712" y="514"/>
                  </a:lnTo>
                  <a:lnTo>
                    <a:pt x="1711" y="518"/>
                  </a:lnTo>
                  <a:lnTo>
                    <a:pt x="1703" y="530"/>
                  </a:lnTo>
                  <a:lnTo>
                    <a:pt x="1695" y="539"/>
                  </a:lnTo>
                  <a:lnTo>
                    <a:pt x="1684" y="553"/>
                  </a:lnTo>
                  <a:lnTo>
                    <a:pt x="1672" y="566"/>
                  </a:lnTo>
                  <a:lnTo>
                    <a:pt x="1657" y="581"/>
                  </a:lnTo>
                  <a:lnTo>
                    <a:pt x="1645" y="595"/>
                  </a:lnTo>
                  <a:lnTo>
                    <a:pt x="1636" y="608"/>
                  </a:lnTo>
                  <a:lnTo>
                    <a:pt x="1624" y="624"/>
                  </a:lnTo>
                  <a:lnTo>
                    <a:pt x="1615" y="641"/>
                  </a:lnTo>
                  <a:lnTo>
                    <a:pt x="1603" y="656"/>
                  </a:lnTo>
                  <a:lnTo>
                    <a:pt x="1593" y="674"/>
                  </a:lnTo>
                  <a:lnTo>
                    <a:pt x="1584" y="693"/>
                  </a:lnTo>
                  <a:lnTo>
                    <a:pt x="1574" y="712"/>
                  </a:lnTo>
                  <a:lnTo>
                    <a:pt x="1565" y="731"/>
                  </a:lnTo>
                  <a:lnTo>
                    <a:pt x="1555" y="752"/>
                  </a:lnTo>
                  <a:lnTo>
                    <a:pt x="1545" y="773"/>
                  </a:lnTo>
                  <a:lnTo>
                    <a:pt x="1536" y="794"/>
                  </a:lnTo>
                  <a:lnTo>
                    <a:pt x="1528" y="817"/>
                  </a:lnTo>
                  <a:lnTo>
                    <a:pt x="1519" y="841"/>
                  </a:lnTo>
                  <a:lnTo>
                    <a:pt x="1509" y="864"/>
                  </a:lnTo>
                  <a:lnTo>
                    <a:pt x="1501" y="889"/>
                  </a:lnTo>
                  <a:lnTo>
                    <a:pt x="1490" y="923"/>
                  </a:lnTo>
                  <a:lnTo>
                    <a:pt x="1476" y="956"/>
                  </a:lnTo>
                  <a:lnTo>
                    <a:pt x="1465" y="988"/>
                  </a:lnTo>
                  <a:lnTo>
                    <a:pt x="1453" y="1021"/>
                  </a:lnTo>
                  <a:lnTo>
                    <a:pt x="1442" y="1052"/>
                  </a:lnTo>
                  <a:lnTo>
                    <a:pt x="1430" y="1082"/>
                  </a:lnTo>
                  <a:lnTo>
                    <a:pt x="1419" y="1113"/>
                  </a:lnTo>
                  <a:lnTo>
                    <a:pt x="1407" y="1142"/>
                  </a:lnTo>
                  <a:lnTo>
                    <a:pt x="1398" y="1169"/>
                  </a:lnTo>
                  <a:lnTo>
                    <a:pt x="1386" y="1198"/>
                  </a:lnTo>
                  <a:lnTo>
                    <a:pt x="1375" y="1224"/>
                  </a:lnTo>
                  <a:lnTo>
                    <a:pt x="1365" y="1249"/>
                  </a:lnTo>
                  <a:lnTo>
                    <a:pt x="1353" y="1276"/>
                  </a:lnTo>
                  <a:lnTo>
                    <a:pt x="1342" y="1299"/>
                  </a:lnTo>
                  <a:lnTo>
                    <a:pt x="1332" y="1324"/>
                  </a:lnTo>
                  <a:lnTo>
                    <a:pt x="1323" y="1347"/>
                  </a:lnTo>
                  <a:lnTo>
                    <a:pt x="1311" y="1370"/>
                  </a:lnTo>
                  <a:lnTo>
                    <a:pt x="1302" y="1391"/>
                  </a:lnTo>
                  <a:lnTo>
                    <a:pt x="1292" y="1413"/>
                  </a:lnTo>
                  <a:lnTo>
                    <a:pt x="1282" y="1434"/>
                  </a:lnTo>
                  <a:lnTo>
                    <a:pt x="1273" y="1453"/>
                  </a:lnTo>
                  <a:lnTo>
                    <a:pt x="1263" y="1472"/>
                  </a:lnTo>
                  <a:lnTo>
                    <a:pt x="1254" y="1491"/>
                  </a:lnTo>
                  <a:lnTo>
                    <a:pt x="1244" y="1509"/>
                  </a:lnTo>
                  <a:lnTo>
                    <a:pt x="1234" y="1526"/>
                  </a:lnTo>
                  <a:lnTo>
                    <a:pt x="1225" y="1543"/>
                  </a:lnTo>
                  <a:lnTo>
                    <a:pt x="1215" y="1558"/>
                  </a:lnTo>
                  <a:lnTo>
                    <a:pt x="1208" y="1574"/>
                  </a:lnTo>
                  <a:lnTo>
                    <a:pt x="1198" y="1587"/>
                  </a:lnTo>
                  <a:lnTo>
                    <a:pt x="1190" y="1603"/>
                  </a:lnTo>
                  <a:lnTo>
                    <a:pt x="1181" y="1614"/>
                  </a:lnTo>
                  <a:lnTo>
                    <a:pt x="1173" y="1628"/>
                  </a:lnTo>
                  <a:lnTo>
                    <a:pt x="1156" y="1656"/>
                  </a:lnTo>
                  <a:lnTo>
                    <a:pt x="1137" y="1683"/>
                  </a:lnTo>
                  <a:lnTo>
                    <a:pt x="1119" y="1710"/>
                  </a:lnTo>
                  <a:lnTo>
                    <a:pt x="1100" y="1735"/>
                  </a:lnTo>
                  <a:lnTo>
                    <a:pt x="1081" y="1760"/>
                  </a:lnTo>
                  <a:lnTo>
                    <a:pt x="1062" y="1781"/>
                  </a:lnTo>
                  <a:lnTo>
                    <a:pt x="1041" y="1804"/>
                  </a:lnTo>
                  <a:lnTo>
                    <a:pt x="1021" y="1823"/>
                  </a:lnTo>
                  <a:lnTo>
                    <a:pt x="1000" y="1843"/>
                  </a:lnTo>
                  <a:lnTo>
                    <a:pt x="979" y="1862"/>
                  </a:lnTo>
                  <a:lnTo>
                    <a:pt x="960" y="1879"/>
                  </a:lnTo>
                  <a:lnTo>
                    <a:pt x="939" y="1894"/>
                  </a:lnTo>
                  <a:lnTo>
                    <a:pt x="918" y="1910"/>
                  </a:lnTo>
                  <a:lnTo>
                    <a:pt x="895" y="1923"/>
                  </a:lnTo>
                  <a:lnTo>
                    <a:pt x="874" y="1935"/>
                  </a:lnTo>
                  <a:lnTo>
                    <a:pt x="852" y="1946"/>
                  </a:lnTo>
                  <a:lnTo>
                    <a:pt x="835" y="1956"/>
                  </a:lnTo>
                  <a:lnTo>
                    <a:pt x="818" y="1965"/>
                  </a:lnTo>
                  <a:lnTo>
                    <a:pt x="801" y="1973"/>
                  </a:lnTo>
                  <a:lnTo>
                    <a:pt x="785" y="1981"/>
                  </a:lnTo>
                  <a:lnTo>
                    <a:pt x="770" y="1988"/>
                  </a:lnTo>
                  <a:lnTo>
                    <a:pt x="755" y="1994"/>
                  </a:lnTo>
                  <a:lnTo>
                    <a:pt x="739" y="2000"/>
                  </a:lnTo>
                  <a:lnTo>
                    <a:pt x="726" y="2004"/>
                  </a:lnTo>
                  <a:lnTo>
                    <a:pt x="710" y="2010"/>
                  </a:lnTo>
                  <a:lnTo>
                    <a:pt x="697" y="2012"/>
                  </a:lnTo>
                  <a:lnTo>
                    <a:pt x="685" y="2015"/>
                  </a:lnTo>
                  <a:lnTo>
                    <a:pt x="672" y="2017"/>
                  </a:lnTo>
                  <a:lnTo>
                    <a:pt x="660" y="2019"/>
                  </a:lnTo>
                  <a:lnTo>
                    <a:pt x="649" y="2021"/>
                  </a:lnTo>
                  <a:lnTo>
                    <a:pt x="637" y="2021"/>
                  </a:lnTo>
                  <a:lnTo>
                    <a:pt x="628" y="2023"/>
                  </a:lnTo>
                  <a:lnTo>
                    <a:pt x="614" y="2021"/>
                  </a:lnTo>
                  <a:lnTo>
                    <a:pt x="599" y="2021"/>
                  </a:lnTo>
                  <a:lnTo>
                    <a:pt x="588" y="2017"/>
                  </a:lnTo>
                  <a:lnTo>
                    <a:pt x="574" y="2015"/>
                  </a:lnTo>
                  <a:lnTo>
                    <a:pt x="561" y="2010"/>
                  </a:lnTo>
                  <a:lnTo>
                    <a:pt x="549" y="2004"/>
                  </a:lnTo>
                  <a:lnTo>
                    <a:pt x="538" y="1998"/>
                  </a:lnTo>
                  <a:lnTo>
                    <a:pt x="526" y="1990"/>
                  </a:lnTo>
                  <a:lnTo>
                    <a:pt x="515" y="1983"/>
                  </a:lnTo>
                  <a:lnTo>
                    <a:pt x="505" y="1973"/>
                  </a:lnTo>
                  <a:lnTo>
                    <a:pt x="493" y="1964"/>
                  </a:lnTo>
                  <a:lnTo>
                    <a:pt x="484" y="1952"/>
                  </a:lnTo>
                  <a:lnTo>
                    <a:pt x="474" y="1939"/>
                  </a:lnTo>
                  <a:lnTo>
                    <a:pt x="467" y="1925"/>
                  </a:lnTo>
                  <a:lnTo>
                    <a:pt x="459" y="1910"/>
                  </a:lnTo>
                  <a:lnTo>
                    <a:pt x="451" y="1894"/>
                  </a:lnTo>
                  <a:lnTo>
                    <a:pt x="438" y="1871"/>
                  </a:lnTo>
                  <a:lnTo>
                    <a:pt x="424" y="1848"/>
                  </a:lnTo>
                  <a:lnTo>
                    <a:pt x="409" y="1825"/>
                  </a:lnTo>
                  <a:lnTo>
                    <a:pt x="394" y="1800"/>
                  </a:lnTo>
                  <a:lnTo>
                    <a:pt x="374" y="1773"/>
                  </a:lnTo>
                  <a:lnTo>
                    <a:pt x="355" y="1747"/>
                  </a:lnTo>
                  <a:lnTo>
                    <a:pt x="334" y="1718"/>
                  </a:lnTo>
                  <a:lnTo>
                    <a:pt x="311" y="1689"/>
                  </a:lnTo>
                  <a:lnTo>
                    <a:pt x="288" y="1660"/>
                  </a:lnTo>
                  <a:lnTo>
                    <a:pt x="263" y="1628"/>
                  </a:lnTo>
                  <a:lnTo>
                    <a:pt x="236" y="1597"/>
                  </a:lnTo>
                  <a:lnTo>
                    <a:pt x="207" y="1562"/>
                  </a:lnTo>
                  <a:lnTo>
                    <a:pt x="179" y="1528"/>
                  </a:lnTo>
                  <a:lnTo>
                    <a:pt x="148" y="1493"/>
                  </a:lnTo>
                  <a:lnTo>
                    <a:pt x="115" y="1457"/>
                  </a:lnTo>
                  <a:lnTo>
                    <a:pt x="83" y="1418"/>
                  </a:lnTo>
                  <a:lnTo>
                    <a:pt x="83" y="1407"/>
                  </a:lnTo>
                  <a:lnTo>
                    <a:pt x="83" y="1399"/>
                  </a:lnTo>
                  <a:lnTo>
                    <a:pt x="85" y="1390"/>
                  </a:lnTo>
                  <a:lnTo>
                    <a:pt x="88" y="1384"/>
                  </a:lnTo>
                  <a:lnTo>
                    <a:pt x="92" y="1378"/>
                  </a:lnTo>
                  <a:lnTo>
                    <a:pt x="96" y="1374"/>
                  </a:lnTo>
                  <a:lnTo>
                    <a:pt x="102" y="1372"/>
                  </a:lnTo>
                  <a:lnTo>
                    <a:pt x="110" y="1372"/>
                  </a:lnTo>
                  <a:lnTo>
                    <a:pt x="140" y="1382"/>
                  </a:lnTo>
                  <a:lnTo>
                    <a:pt x="169" y="1391"/>
                  </a:lnTo>
                  <a:lnTo>
                    <a:pt x="198" y="1399"/>
                  </a:lnTo>
                  <a:lnTo>
                    <a:pt x="225" y="1409"/>
                  </a:lnTo>
                  <a:lnTo>
                    <a:pt x="252" y="1416"/>
                  </a:lnTo>
                  <a:lnTo>
                    <a:pt x="278" y="1426"/>
                  </a:lnTo>
                  <a:lnTo>
                    <a:pt x="303" y="1434"/>
                  </a:lnTo>
                  <a:lnTo>
                    <a:pt x="328" y="1441"/>
                  </a:lnTo>
                  <a:lnTo>
                    <a:pt x="353" y="1447"/>
                  </a:lnTo>
                  <a:lnTo>
                    <a:pt x="376" y="1455"/>
                  </a:lnTo>
                  <a:lnTo>
                    <a:pt x="397" y="1463"/>
                  </a:lnTo>
                  <a:lnTo>
                    <a:pt x="419" y="1468"/>
                  </a:lnTo>
                  <a:lnTo>
                    <a:pt x="440" y="1474"/>
                  </a:lnTo>
                  <a:lnTo>
                    <a:pt x="459" y="1480"/>
                  </a:lnTo>
                  <a:lnTo>
                    <a:pt x="478" y="1486"/>
                  </a:lnTo>
                  <a:lnTo>
                    <a:pt x="497" y="1489"/>
                  </a:lnTo>
                  <a:lnTo>
                    <a:pt x="515" y="1495"/>
                  </a:lnTo>
                  <a:lnTo>
                    <a:pt x="530" y="1499"/>
                  </a:lnTo>
                  <a:lnTo>
                    <a:pt x="547" y="1503"/>
                  </a:lnTo>
                  <a:lnTo>
                    <a:pt x="561" y="1507"/>
                  </a:lnTo>
                  <a:lnTo>
                    <a:pt x="576" y="1510"/>
                  </a:lnTo>
                  <a:lnTo>
                    <a:pt x="589" y="1512"/>
                  </a:lnTo>
                  <a:lnTo>
                    <a:pt x="601" y="1516"/>
                  </a:lnTo>
                  <a:lnTo>
                    <a:pt x="612" y="1518"/>
                  </a:lnTo>
                  <a:lnTo>
                    <a:pt x="624" y="1520"/>
                  </a:lnTo>
                  <a:lnTo>
                    <a:pt x="634" y="1522"/>
                  </a:lnTo>
                  <a:lnTo>
                    <a:pt x="643" y="1524"/>
                  </a:lnTo>
                  <a:lnTo>
                    <a:pt x="651" y="1526"/>
                  </a:lnTo>
                  <a:lnTo>
                    <a:pt x="659" y="1528"/>
                  </a:lnTo>
                  <a:lnTo>
                    <a:pt x="664" y="1528"/>
                  </a:lnTo>
                  <a:lnTo>
                    <a:pt x="670" y="1528"/>
                  </a:lnTo>
                  <a:lnTo>
                    <a:pt x="676" y="1528"/>
                  </a:lnTo>
                  <a:lnTo>
                    <a:pt x="682" y="1528"/>
                  </a:lnTo>
                  <a:lnTo>
                    <a:pt x="689" y="1528"/>
                  </a:lnTo>
                  <a:lnTo>
                    <a:pt x="695" y="1526"/>
                  </a:lnTo>
                  <a:lnTo>
                    <a:pt x="703" y="1524"/>
                  </a:lnTo>
                  <a:lnTo>
                    <a:pt x="708" y="1522"/>
                  </a:lnTo>
                  <a:lnTo>
                    <a:pt x="716" y="1518"/>
                  </a:lnTo>
                  <a:lnTo>
                    <a:pt x="724" y="1514"/>
                  </a:lnTo>
                  <a:lnTo>
                    <a:pt x="732" y="1510"/>
                  </a:lnTo>
                  <a:lnTo>
                    <a:pt x="739" y="1505"/>
                  </a:lnTo>
                  <a:lnTo>
                    <a:pt x="745" y="1501"/>
                  </a:lnTo>
                  <a:lnTo>
                    <a:pt x="753" y="1493"/>
                  </a:lnTo>
                  <a:lnTo>
                    <a:pt x="760" y="1487"/>
                  </a:lnTo>
                  <a:lnTo>
                    <a:pt x="768" y="1480"/>
                  </a:lnTo>
                  <a:lnTo>
                    <a:pt x="776" y="1472"/>
                  </a:lnTo>
                  <a:lnTo>
                    <a:pt x="783" y="1463"/>
                  </a:lnTo>
                  <a:lnTo>
                    <a:pt x="791" y="1453"/>
                  </a:lnTo>
                  <a:lnTo>
                    <a:pt x="808" y="1436"/>
                  </a:lnTo>
                  <a:lnTo>
                    <a:pt x="824" y="1416"/>
                  </a:lnTo>
                  <a:lnTo>
                    <a:pt x="841" y="1395"/>
                  </a:lnTo>
                  <a:lnTo>
                    <a:pt x="858" y="1372"/>
                  </a:lnTo>
                  <a:lnTo>
                    <a:pt x="875" y="1349"/>
                  </a:lnTo>
                  <a:lnTo>
                    <a:pt x="891" y="1322"/>
                  </a:lnTo>
                  <a:lnTo>
                    <a:pt x="908" y="1294"/>
                  </a:lnTo>
                  <a:lnTo>
                    <a:pt x="925" y="1265"/>
                  </a:lnTo>
                  <a:lnTo>
                    <a:pt x="935" y="1248"/>
                  </a:lnTo>
                  <a:lnTo>
                    <a:pt x="945" y="1232"/>
                  </a:lnTo>
                  <a:lnTo>
                    <a:pt x="952" y="1215"/>
                  </a:lnTo>
                  <a:lnTo>
                    <a:pt x="962" y="1198"/>
                  </a:lnTo>
                  <a:lnTo>
                    <a:pt x="970" y="1180"/>
                  </a:lnTo>
                  <a:lnTo>
                    <a:pt x="979" y="1163"/>
                  </a:lnTo>
                  <a:lnTo>
                    <a:pt x="989" y="1144"/>
                  </a:lnTo>
                  <a:lnTo>
                    <a:pt x="996" y="1125"/>
                  </a:lnTo>
                  <a:lnTo>
                    <a:pt x="1006" y="1105"/>
                  </a:lnTo>
                  <a:lnTo>
                    <a:pt x="1016" y="1084"/>
                  </a:lnTo>
                  <a:lnTo>
                    <a:pt x="1025" y="1063"/>
                  </a:lnTo>
                  <a:lnTo>
                    <a:pt x="1033" y="1042"/>
                  </a:lnTo>
                  <a:lnTo>
                    <a:pt x="1042" y="1021"/>
                  </a:lnTo>
                  <a:lnTo>
                    <a:pt x="1052" y="998"/>
                  </a:lnTo>
                  <a:lnTo>
                    <a:pt x="1062" y="977"/>
                  </a:lnTo>
                  <a:lnTo>
                    <a:pt x="1071" y="954"/>
                  </a:lnTo>
                  <a:lnTo>
                    <a:pt x="1083" y="919"/>
                  </a:lnTo>
                  <a:lnTo>
                    <a:pt x="1092" y="885"/>
                  </a:lnTo>
                  <a:lnTo>
                    <a:pt x="1102" y="852"/>
                  </a:lnTo>
                  <a:lnTo>
                    <a:pt x="1112" y="821"/>
                  </a:lnTo>
                  <a:lnTo>
                    <a:pt x="1119" y="791"/>
                  </a:lnTo>
                  <a:lnTo>
                    <a:pt x="1127" y="762"/>
                  </a:lnTo>
                  <a:lnTo>
                    <a:pt x="1135" y="733"/>
                  </a:lnTo>
                  <a:lnTo>
                    <a:pt x="1140" y="704"/>
                  </a:lnTo>
                  <a:lnTo>
                    <a:pt x="1146" y="679"/>
                  </a:lnTo>
                  <a:lnTo>
                    <a:pt x="1152" y="652"/>
                  </a:lnTo>
                  <a:lnTo>
                    <a:pt x="1156" y="629"/>
                  </a:lnTo>
                  <a:lnTo>
                    <a:pt x="1160" y="606"/>
                  </a:lnTo>
                  <a:lnTo>
                    <a:pt x="1163" y="583"/>
                  </a:lnTo>
                  <a:lnTo>
                    <a:pt x="1165" y="562"/>
                  </a:lnTo>
                  <a:lnTo>
                    <a:pt x="1165" y="541"/>
                  </a:lnTo>
                  <a:lnTo>
                    <a:pt x="1167" y="524"/>
                  </a:lnTo>
                  <a:lnTo>
                    <a:pt x="1165" y="510"/>
                  </a:lnTo>
                  <a:lnTo>
                    <a:pt x="1163" y="499"/>
                  </a:lnTo>
                  <a:lnTo>
                    <a:pt x="1158" y="485"/>
                  </a:lnTo>
                  <a:lnTo>
                    <a:pt x="1152" y="476"/>
                  </a:lnTo>
                  <a:lnTo>
                    <a:pt x="1144" y="464"/>
                  </a:lnTo>
                  <a:lnTo>
                    <a:pt x="1135" y="455"/>
                  </a:lnTo>
                  <a:lnTo>
                    <a:pt x="1123" y="445"/>
                  </a:lnTo>
                  <a:lnTo>
                    <a:pt x="1112" y="435"/>
                  </a:lnTo>
                  <a:lnTo>
                    <a:pt x="1096" y="428"/>
                  </a:lnTo>
                  <a:lnTo>
                    <a:pt x="1081" y="420"/>
                  </a:lnTo>
                  <a:lnTo>
                    <a:pt x="1062" y="412"/>
                  </a:lnTo>
                  <a:lnTo>
                    <a:pt x="1042" y="405"/>
                  </a:lnTo>
                  <a:lnTo>
                    <a:pt x="1021" y="399"/>
                  </a:lnTo>
                  <a:lnTo>
                    <a:pt x="998" y="393"/>
                  </a:lnTo>
                  <a:lnTo>
                    <a:pt x="973" y="387"/>
                  </a:lnTo>
                  <a:lnTo>
                    <a:pt x="948" y="384"/>
                  </a:lnTo>
                  <a:lnTo>
                    <a:pt x="947" y="384"/>
                  </a:lnTo>
                  <a:lnTo>
                    <a:pt x="945" y="384"/>
                  </a:lnTo>
                  <a:lnTo>
                    <a:pt x="941" y="382"/>
                  </a:lnTo>
                  <a:lnTo>
                    <a:pt x="937" y="382"/>
                  </a:lnTo>
                  <a:lnTo>
                    <a:pt x="931" y="382"/>
                  </a:lnTo>
                  <a:lnTo>
                    <a:pt x="923" y="380"/>
                  </a:lnTo>
                  <a:lnTo>
                    <a:pt x="918" y="380"/>
                  </a:lnTo>
                  <a:lnTo>
                    <a:pt x="908" y="378"/>
                  </a:lnTo>
                  <a:lnTo>
                    <a:pt x="900" y="376"/>
                  </a:lnTo>
                  <a:lnTo>
                    <a:pt x="889" y="376"/>
                  </a:lnTo>
                  <a:lnTo>
                    <a:pt x="879" y="374"/>
                  </a:lnTo>
                  <a:lnTo>
                    <a:pt x="866" y="372"/>
                  </a:lnTo>
                  <a:lnTo>
                    <a:pt x="854" y="370"/>
                  </a:lnTo>
                  <a:lnTo>
                    <a:pt x="839" y="368"/>
                  </a:lnTo>
                  <a:lnTo>
                    <a:pt x="824" y="366"/>
                  </a:lnTo>
                  <a:lnTo>
                    <a:pt x="808" y="363"/>
                  </a:lnTo>
                  <a:lnTo>
                    <a:pt x="791" y="361"/>
                  </a:lnTo>
                  <a:lnTo>
                    <a:pt x="774" y="359"/>
                  </a:lnTo>
                  <a:lnTo>
                    <a:pt x="755" y="355"/>
                  </a:lnTo>
                  <a:lnTo>
                    <a:pt x="735" y="353"/>
                  </a:lnTo>
                  <a:lnTo>
                    <a:pt x="714" y="349"/>
                  </a:lnTo>
                  <a:lnTo>
                    <a:pt x="691" y="345"/>
                  </a:lnTo>
                  <a:lnTo>
                    <a:pt x="668" y="341"/>
                  </a:lnTo>
                  <a:lnTo>
                    <a:pt x="645" y="338"/>
                  </a:lnTo>
                  <a:lnTo>
                    <a:pt x="620" y="334"/>
                  </a:lnTo>
                  <a:lnTo>
                    <a:pt x="595" y="330"/>
                  </a:lnTo>
                  <a:lnTo>
                    <a:pt x="568" y="326"/>
                  </a:lnTo>
                  <a:lnTo>
                    <a:pt x="540" y="322"/>
                  </a:lnTo>
                  <a:lnTo>
                    <a:pt x="511" y="318"/>
                  </a:lnTo>
                  <a:lnTo>
                    <a:pt x="482" y="313"/>
                  </a:lnTo>
                  <a:lnTo>
                    <a:pt x="451" y="309"/>
                  </a:lnTo>
                  <a:lnTo>
                    <a:pt x="424" y="303"/>
                  </a:lnTo>
                  <a:lnTo>
                    <a:pt x="397" y="297"/>
                  </a:lnTo>
                  <a:lnTo>
                    <a:pt x="373" y="290"/>
                  </a:lnTo>
                  <a:lnTo>
                    <a:pt x="348" y="284"/>
                  </a:lnTo>
                  <a:lnTo>
                    <a:pt x="325" y="278"/>
                  </a:lnTo>
                  <a:lnTo>
                    <a:pt x="300" y="270"/>
                  </a:lnTo>
                  <a:lnTo>
                    <a:pt x="278" y="263"/>
                  </a:lnTo>
                  <a:lnTo>
                    <a:pt x="255" y="255"/>
                  </a:lnTo>
                  <a:lnTo>
                    <a:pt x="234" y="247"/>
                  </a:lnTo>
                  <a:lnTo>
                    <a:pt x="213" y="240"/>
                  </a:lnTo>
                  <a:lnTo>
                    <a:pt x="194" y="230"/>
                  </a:lnTo>
                  <a:lnTo>
                    <a:pt x="173" y="220"/>
                  </a:lnTo>
                  <a:lnTo>
                    <a:pt x="156" y="211"/>
                  </a:lnTo>
                  <a:lnTo>
                    <a:pt x="136" y="201"/>
                  </a:lnTo>
                  <a:lnTo>
                    <a:pt x="119" y="192"/>
                  </a:lnTo>
                  <a:lnTo>
                    <a:pt x="102" y="180"/>
                  </a:lnTo>
                  <a:lnTo>
                    <a:pt x="90" y="171"/>
                  </a:lnTo>
                  <a:lnTo>
                    <a:pt x="79" y="161"/>
                  </a:lnTo>
                  <a:lnTo>
                    <a:pt x="67" y="151"/>
                  </a:lnTo>
                  <a:lnTo>
                    <a:pt x="58" y="142"/>
                  </a:lnTo>
                  <a:lnTo>
                    <a:pt x="48" y="132"/>
                  </a:lnTo>
                  <a:lnTo>
                    <a:pt x="40" y="125"/>
                  </a:lnTo>
                  <a:lnTo>
                    <a:pt x="33" y="115"/>
                  </a:lnTo>
                  <a:lnTo>
                    <a:pt x="25" y="107"/>
                  </a:lnTo>
                  <a:lnTo>
                    <a:pt x="19" y="98"/>
                  </a:lnTo>
                  <a:lnTo>
                    <a:pt x="15" y="90"/>
                  </a:lnTo>
                  <a:lnTo>
                    <a:pt x="10" y="82"/>
                  </a:lnTo>
                  <a:lnTo>
                    <a:pt x="6" y="75"/>
                  </a:lnTo>
                  <a:lnTo>
                    <a:pt x="4" y="67"/>
                  </a:lnTo>
                  <a:lnTo>
                    <a:pt x="2" y="61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2" y="27"/>
                  </a:lnTo>
                  <a:lnTo>
                    <a:pt x="6" y="19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5" y="4"/>
                  </a:lnTo>
                  <a:lnTo>
                    <a:pt x="37" y="2"/>
                  </a:lnTo>
                  <a:lnTo>
                    <a:pt x="42" y="0"/>
                  </a:lnTo>
                  <a:lnTo>
                    <a:pt x="4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353300" y="2827786"/>
            <a:ext cx="1143000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房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东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53300" y="1595152"/>
            <a:ext cx="1143000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马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房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97042" y="2844225"/>
            <a:ext cx="1143000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同房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7210" y="4038600"/>
            <a:ext cx="1764632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冷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气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房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18384" y="1768148"/>
            <a:ext cx="1143000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心房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10400" y="45720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676872" y="3886200"/>
            <a:ext cx="2143173" cy="2286818"/>
            <a:chOff x="1676872" y="3886200"/>
            <a:chExt cx="2143173" cy="2286818"/>
          </a:xfrm>
        </p:grpSpPr>
        <p:pic>
          <p:nvPicPr>
            <p:cNvPr id="1030" name="Picture 6" descr="C:\Users\Meishing\Dropbox\meizhouhuayu\pics\39.30.png"/>
            <p:cNvPicPr>
              <a:picLocks noChangeAspect="1" noChangeArrowheads="1"/>
            </p:cNvPicPr>
            <p:nvPr/>
          </p:nvPicPr>
          <p:blipFill>
            <a:blip r:embed="rId6" cstate="print">
              <a:lum bright="-10000" contrast="20000"/>
            </a:blip>
            <a:srcRect r="75232"/>
            <a:stretch>
              <a:fillRect/>
            </a:stretch>
          </p:blipFill>
          <p:spPr bwMode="auto">
            <a:xfrm>
              <a:off x="1676872" y="3886200"/>
              <a:ext cx="2143173" cy="228681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4" name="Rectangle 33"/>
            <p:cNvSpPr/>
            <p:nvPr/>
          </p:nvSpPr>
          <p:spPr>
            <a:xfrm>
              <a:off x="2590800" y="5867400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286000" y="5791200"/>
              <a:ext cx="9906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86000" y="57912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/>
                <a:t>车房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85184645"/>
      </p:ext>
    </p:extLst>
  </p:cSld>
  <p:clrMapOvr>
    <a:masterClrMapping/>
  </p:clrMapOvr>
  <p:transition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81000" y="1219200"/>
            <a:ext cx="1447800" cy="1328115"/>
            <a:chOff x="381000" y="1219200"/>
            <a:chExt cx="1447800" cy="1328115"/>
          </a:xfrm>
        </p:grpSpPr>
        <p:pic>
          <p:nvPicPr>
            <p:cNvPr id="12" name="Picture 2" descr="C:\Users\Meishing\Dropbox\meizhouhuayu\pics\38.12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 l="14167" r="73333"/>
            <a:stretch>
              <a:fillRect/>
            </a:stretch>
          </p:blipFill>
          <p:spPr bwMode="auto">
            <a:xfrm>
              <a:off x="381000" y="1219200"/>
              <a:ext cx="1447800" cy="1328115"/>
            </a:xfrm>
            <a:prstGeom prst="rect">
              <a:avLst/>
            </a:prstGeom>
            <a:noFill/>
          </p:spPr>
        </p:pic>
        <p:sp>
          <p:nvSpPr>
            <p:cNvPr id="21" name="Rectangle 20"/>
            <p:cNvSpPr/>
            <p:nvPr/>
          </p:nvSpPr>
          <p:spPr>
            <a:xfrm>
              <a:off x="1295400" y="1752600"/>
              <a:ext cx="1524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reeform 28"/>
          <p:cNvSpPr>
            <a:spLocks/>
          </p:cNvSpPr>
          <p:nvPr/>
        </p:nvSpPr>
        <p:spPr bwMode="auto">
          <a:xfrm>
            <a:off x="2819400" y="838200"/>
            <a:ext cx="408565" cy="472440"/>
          </a:xfrm>
          <a:custGeom>
            <a:avLst/>
            <a:gdLst>
              <a:gd name="T0" fmla="*/ 538054006 w 1490"/>
              <a:gd name="T1" fmla="*/ 0 h 1365"/>
              <a:gd name="T2" fmla="*/ 575856353 w 1490"/>
              <a:gd name="T3" fmla="*/ 5662429 h 1365"/>
              <a:gd name="T4" fmla="*/ 619329251 w 1490"/>
              <a:gd name="T5" fmla="*/ 15727739 h 1365"/>
              <a:gd name="T6" fmla="*/ 670992062 w 1490"/>
              <a:gd name="T7" fmla="*/ 31455477 h 1365"/>
              <a:gd name="T8" fmla="*/ 729585899 w 1490"/>
              <a:gd name="T9" fmla="*/ 50328915 h 1365"/>
              <a:gd name="T10" fmla="*/ 781248710 w 1490"/>
              <a:gd name="T11" fmla="*/ 72348070 h 1365"/>
              <a:gd name="T12" fmla="*/ 810230907 w 1490"/>
              <a:gd name="T13" fmla="*/ 85559873 h 1365"/>
              <a:gd name="T14" fmla="*/ 835432670 w 1490"/>
              <a:gd name="T15" fmla="*/ 98770883 h 1365"/>
              <a:gd name="T16" fmla="*/ 858744316 w 1490"/>
              <a:gd name="T17" fmla="*/ 111982711 h 1365"/>
              <a:gd name="T18" fmla="*/ 879535012 w 1490"/>
              <a:gd name="T19" fmla="*/ 125194514 h 1365"/>
              <a:gd name="T20" fmla="*/ 895916426 w 1490"/>
              <a:gd name="T21" fmla="*/ 137776541 h 1365"/>
              <a:gd name="T22" fmla="*/ 910407127 w 1490"/>
              <a:gd name="T23" fmla="*/ 149729586 h 1365"/>
              <a:gd name="T24" fmla="*/ 921748228 w 1490"/>
              <a:gd name="T25" fmla="*/ 161682631 h 1365"/>
              <a:gd name="T26" fmla="*/ 929938142 w 1490"/>
              <a:gd name="T27" fmla="*/ 173636469 h 1365"/>
              <a:gd name="T28" fmla="*/ 936238930 w 1490"/>
              <a:gd name="T29" fmla="*/ 184330756 h 1365"/>
              <a:gd name="T30" fmla="*/ 938759086 w 1490"/>
              <a:gd name="T31" fmla="*/ 195654819 h 1365"/>
              <a:gd name="T32" fmla="*/ 937498611 w 1490"/>
              <a:gd name="T33" fmla="*/ 203833969 h 1365"/>
              <a:gd name="T34" fmla="*/ 933718773 w 1490"/>
              <a:gd name="T35" fmla="*/ 211383394 h 1365"/>
              <a:gd name="T36" fmla="*/ 926158304 w 1490"/>
              <a:gd name="T37" fmla="*/ 218302994 h 1365"/>
              <a:gd name="T38" fmla="*/ 916707915 w 1490"/>
              <a:gd name="T39" fmla="*/ 228369091 h 1365"/>
              <a:gd name="T40" fmla="*/ 903476895 w 1490"/>
              <a:gd name="T41" fmla="*/ 237806207 h 1365"/>
              <a:gd name="T42" fmla="*/ 883945881 w 1490"/>
              <a:gd name="T43" fmla="*/ 248501287 h 1365"/>
              <a:gd name="T44" fmla="*/ 853704003 w 1490"/>
              <a:gd name="T45" fmla="*/ 266744949 h 1365"/>
              <a:gd name="T46" fmla="*/ 819051058 w 1490"/>
              <a:gd name="T47" fmla="*/ 289393074 h 1365"/>
              <a:gd name="T48" fmla="*/ 778728554 w 1490"/>
              <a:gd name="T49" fmla="*/ 318961592 h 1365"/>
              <a:gd name="T50" fmla="*/ 736516131 w 1490"/>
              <a:gd name="T51" fmla="*/ 353563556 h 1365"/>
              <a:gd name="T52" fmla="*/ 689263395 w 1490"/>
              <a:gd name="T53" fmla="*/ 394456136 h 1365"/>
              <a:gd name="T54" fmla="*/ 610508306 w 1490"/>
              <a:gd name="T55" fmla="*/ 464917334 h 1365"/>
              <a:gd name="T56" fmla="*/ 528603617 w 1490"/>
              <a:gd name="T57" fmla="*/ 534748656 h 1365"/>
              <a:gd name="T58" fmla="*/ 441657822 w 1490"/>
              <a:gd name="T59" fmla="*/ 603951790 h 1365"/>
              <a:gd name="T60" fmla="*/ 352191770 w 1490"/>
              <a:gd name="T61" fmla="*/ 671267183 h 1365"/>
              <a:gd name="T62" fmla="*/ 206652882 w 1490"/>
              <a:gd name="T63" fmla="*/ 772554764 h 1365"/>
              <a:gd name="T64" fmla="*/ 151209439 w 1490"/>
              <a:gd name="T65" fmla="*/ 804010229 h 1365"/>
              <a:gd name="T66" fmla="*/ 103956678 w 1490"/>
              <a:gd name="T67" fmla="*/ 828546095 h 1365"/>
              <a:gd name="T68" fmla="*/ 67414012 w 1490"/>
              <a:gd name="T69" fmla="*/ 844903008 h 1365"/>
              <a:gd name="T70" fmla="*/ 42212435 w 1490"/>
              <a:gd name="T71" fmla="*/ 854969106 h 1365"/>
              <a:gd name="T72" fmla="*/ 25201571 w 1490"/>
              <a:gd name="T73" fmla="*/ 858743793 h 1365"/>
              <a:gd name="T74" fmla="*/ 10710867 w 1490"/>
              <a:gd name="T75" fmla="*/ 857485828 h 1365"/>
              <a:gd name="T76" fmla="*/ 2520157 w 1490"/>
              <a:gd name="T77" fmla="*/ 851194418 h 1365"/>
              <a:gd name="T78" fmla="*/ 26462052 w 1490"/>
              <a:gd name="T79" fmla="*/ 807784917 h 1365"/>
              <a:gd name="T80" fmla="*/ 102696203 w 1490"/>
              <a:gd name="T81" fmla="*/ 702722648 h 1365"/>
              <a:gd name="T82" fmla="*/ 172631166 w 1490"/>
              <a:gd name="T83" fmla="*/ 603951790 h 1365"/>
              <a:gd name="T84" fmla="*/ 235635128 w 1490"/>
              <a:gd name="T85" fmla="*/ 509583808 h 1365"/>
              <a:gd name="T86" fmla="*/ 291708014 w 1490"/>
              <a:gd name="T87" fmla="*/ 420250066 h 1365"/>
              <a:gd name="T88" fmla="*/ 339590988 w 1490"/>
              <a:gd name="T89" fmla="*/ 334061136 h 1365"/>
              <a:gd name="T90" fmla="*/ 373613497 w 1490"/>
              <a:gd name="T91" fmla="*/ 268003707 h 1365"/>
              <a:gd name="T92" fmla="*/ 400074744 w 1490"/>
              <a:gd name="T93" fmla="*/ 208866671 h 1365"/>
              <a:gd name="T94" fmla="*/ 420866332 w 1490"/>
              <a:gd name="T95" fmla="*/ 155392014 h 1365"/>
              <a:gd name="T96" fmla="*/ 434097352 w 1490"/>
              <a:gd name="T97" fmla="*/ 110724746 h 1365"/>
              <a:gd name="T98" fmla="*/ 441657822 w 1490"/>
              <a:gd name="T99" fmla="*/ 71090106 h 1365"/>
              <a:gd name="T100" fmla="*/ 442917503 w 1490"/>
              <a:gd name="T101" fmla="*/ 45925245 h 1365"/>
              <a:gd name="T102" fmla="*/ 448588054 w 1490"/>
              <a:gd name="T103" fmla="*/ 27680790 h 1365"/>
              <a:gd name="T104" fmla="*/ 460558598 w 1490"/>
              <a:gd name="T105" fmla="*/ 14469774 h 1365"/>
              <a:gd name="T106" fmla="*/ 477570250 w 1490"/>
              <a:gd name="T107" fmla="*/ 4403671 h 1365"/>
              <a:gd name="T108" fmla="*/ 499621421 w 1490"/>
              <a:gd name="T109" fmla="*/ 0 h 1365"/>
              <a:gd name="T110" fmla="*/ 517892754 w 1490"/>
              <a:gd name="T111" fmla="*/ 0 h 13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90"/>
              <a:gd name="T169" fmla="*/ 0 h 1365"/>
              <a:gd name="T170" fmla="*/ 1490 w 1490"/>
              <a:gd name="T171" fmla="*/ 1365 h 13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90" h="1365">
                <a:moveTo>
                  <a:pt x="822" y="0"/>
                </a:moveTo>
                <a:lnTo>
                  <a:pt x="837" y="0"/>
                </a:lnTo>
                <a:lnTo>
                  <a:pt x="854" y="0"/>
                </a:lnTo>
                <a:lnTo>
                  <a:pt x="871" y="2"/>
                </a:lnTo>
                <a:lnTo>
                  <a:pt x="893" y="6"/>
                </a:lnTo>
                <a:lnTo>
                  <a:pt x="914" y="9"/>
                </a:lnTo>
                <a:lnTo>
                  <a:pt x="935" y="13"/>
                </a:lnTo>
                <a:lnTo>
                  <a:pt x="958" y="19"/>
                </a:lnTo>
                <a:lnTo>
                  <a:pt x="983" y="25"/>
                </a:lnTo>
                <a:lnTo>
                  <a:pt x="1010" y="32"/>
                </a:lnTo>
                <a:lnTo>
                  <a:pt x="1037" y="40"/>
                </a:lnTo>
                <a:lnTo>
                  <a:pt x="1065" y="50"/>
                </a:lnTo>
                <a:lnTo>
                  <a:pt x="1094" y="59"/>
                </a:lnTo>
                <a:lnTo>
                  <a:pt x="1125" y="69"/>
                </a:lnTo>
                <a:lnTo>
                  <a:pt x="1158" y="80"/>
                </a:lnTo>
                <a:lnTo>
                  <a:pt x="1190" y="94"/>
                </a:lnTo>
                <a:lnTo>
                  <a:pt x="1223" y="107"/>
                </a:lnTo>
                <a:lnTo>
                  <a:pt x="1240" y="115"/>
                </a:lnTo>
                <a:lnTo>
                  <a:pt x="1255" y="121"/>
                </a:lnTo>
                <a:lnTo>
                  <a:pt x="1271" y="128"/>
                </a:lnTo>
                <a:lnTo>
                  <a:pt x="1286" y="136"/>
                </a:lnTo>
                <a:lnTo>
                  <a:pt x="1300" y="144"/>
                </a:lnTo>
                <a:lnTo>
                  <a:pt x="1313" y="149"/>
                </a:lnTo>
                <a:lnTo>
                  <a:pt x="1326" y="157"/>
                </a:lnTo>
                <a:lnTo>
                  <a:pt x="1340" y="165"/>
                </a:lnTo>
                <a:lnTo>
                  <a:pt x="1351" y="171"/>
                </a:lnTo>
                <a:lnTo>
                  <a:pt x="1363" y="178"/>
                </a:lnTo>
                <a:lnTo>
                  <a:pt x="1374" y="186"/>
                </a:lnTo>
                <a:lnTo>
                  <a:pt x="1386" y="192"/>
                </a:lnTo>
                <a:lnTo>
                  <a:pt x="1396" y="199"/>
                </a:lnTo>
                <a:lnTo>
                  <a:pt x="1405" y="205"/>
                </a:lnTo>
                <a:lnTo>
                  <a:pt x="1415" y="213"/>
                </a:lnTo>
                <a:lnTo>
                  <a:pt x="1422" y="219"/>
                </a:lnTo>
                <a:lnTo>
                  <a:pt x="1430" y="226"/>
                </a:lnTo>
                <a:lnTo>
                  <a:pt x="1438" y="232"/>
                </a:lnTo>
                <a:lnTo>
                  <a:pt x="1445" y="238"/>
                </a:lnTo>
                <a:lnTo>
                  <a:pt x="1451" y="245"/>
                </a:lnTo>
                <a:lnTo>
                  <a:pt x="1457" y="251"/>
                </a:lnTo>
                <a:lnTo>
                  <a:pt x="1463" y="257"/>
                </a:lnTo>
                <a:lnTo>
                  <a:pt x="1468" y="263"/>
                </a:lnTo>
                <a:lnTo>
                  <a:pt x="1472" y="270"/>
                </a:lnTo>
                <a:lnTo>
                  <a:pt x="1476" y="276"/>
                </a:lnTo>
                <a:lnTo>
                  <a:pt x="1480" y="282"/>
                </a:lnTo>
                <a:lnTo>
                  <a:pt x="1482" y="288"/>
                </a:lnTo>
                <a:lnTo>
                  <a:pt x="1486" y="293"/>
                </a:lnTo>
                <a:lnTo>
                  <a:pt x="1488" y="299"/>
                </a:lnTo>
                <a:lnTo>
                  <a:pt x="1488" y="305"/>
                </a:lnTo>
                <a:lnTo>
                  <a:pt x="1490" y="311"/>
                </a:lnTo>
                <a:lnTo>
                  <a:pt x="1490" y="316"/>
                </a:lnTo>
                <a:lnTo>
                  <a:pt x="1490" y="320"/>
                </a:lnTo>
                <a:lnTo>
                  <a:pt x="1488" y="324"/>
                </a:lnTo>
                <a:lnTo>
                  <a:pt x="1486" y="328"/>
                </a:lnTo>
                <a:lnTo>
                  <a:pt x="1484" y="332"/>
                </a:lnTo>
                <a:lnTo>
                  <a:pt x="1482" y="336"/>
                </a:lnTo>
                <a:lnTo>
                  <a:pt x="1478" y="340"/>
                </a:lnTo>
                <a:lnTo>
                  <a:pt x="1474" y="343"/>
                </a:lnTo>
                <a:lnTo>
                  <a:pt x="1470" y="347"/>
                </a:lnTo>
                <a:lnTo>
                  <a:pt x="1467" y="353"/>
                </a:lnTo>
                <a:lnTo>
                  <a:pt x="1461" y="357"/>
                </a:lnTo>
                <a:lnTo>
                  <a:pt x="1455" y="363"/>
                </a:lnTo>
                <a:lnTo>
                  <a:pt x="1447" y="366"/>
                </a:lnTo>
                <a:lnTo>
                  <a:pt x="1442" y="372"/>
                </a:lnTo>
                <a:lnTo>
                  <a:pt x="1434" y="378"/>
                </a:lnTo>
                <a:lnTo>
                  <a:pt x="1426" y="384"/>
                </a:lnTo>
                <a:lnTo>
                  <a:pt x="1417" y="389"/>
                </a:lnTo>
                <a:lnTo>
                  <a:pt x="1403" y="395"/>
                </a:lnTo>
                <a:lnTo>
                  <a:pt x="1388" y="405"/>
                </a:lnTo>
                <a:lnTo>
                  <a:pt x="1373" y="412"/>
                </a:lnTo>
                <a:lnTo>
                  <a:pt x="1355" y="424"/>
                </a:lnTo>
                <a:lnTo>
                  <a:pt x="1338" y="436"/>
                </a:lnTo>
                <a:lnTo>
                  <a:pt x="1319" y="447"/>
                </a:lnTo>
                <a:lnTo>
                  <a:pt x="1300" y="460"/>
                </a:lnTo>
                <a:lnTo>
                  <a:pt x="1280" y="474"/>
                </a:lnTo>
                <a:lnTo>
                  <a:pt x="1259" y="489"/>
                </a:lnTo>
                <a:lnTo>
                  <a:pt x="1236" y="507"/>
                </a:lnTo>
                <a:lnTo>
                  <a:pt x="1215" y="524"/>
                </a:lnTo>
                <a:lnTo>
                  <a:pt x="1192" y="543"/>
                </a:lnTo>
                <a:lnTo>
                  <a:pt x="1169" y="562"/>
                </a:lnTo>
                <a:lnTo>
                  <a:pt x="1144" y="583"/>
                </a:lnTo>
                <a:lnTo>
                  <a:pt x="1119" y="604"/>
                </a:lnTo>
                <a:lnTo>
                  <a:pt x="1094" y="627"/>
                </a:lnTo>
                <a:lnTo>
                  <a:pt x="1054" y="666"/>
                </a:lnTo>
                <a:lnTo>
                  <a:pt x="1012" y="702"/>
                </a:lnTo>
                <a:lnTo>
                  <a:pt x="969" y="739"/>
                </a:lnTo>
                <a:lnTo>
                  <a:pt x="927" y="777"/>
                </a:lnTo>
                <a:lnTo>
                  <a:pt x="883" y="814"/>
                </a:lnTo>
                <a:lnTo>
                  <a:pt x="839" y="850"/>
                </a:lnTo>
                <a:lnTo>
                  <a:pt x="793" y="887"/>
                </a:lnTo>
                <a:lnTo>
                  <a:pt x="747" y="923"/>
                </a:lnTo>
                <a:lnTo>
                  <a:pt x="701" y="960"/>
                </a:lnTo>
                <a:lnTo>
                  <a:pt x="653" y="996"/>
                </a:lnTo>
                <a:lnTo>
                  <a:pt x="607" y="1031"/>
                </a:lnTo>
                <a:lnTo>
                  <a:pt x="559" y="1067"/>
                </a:lnTo>
                <a:lnTo>
                  <a:pt x="461" y="1138"/>
                </a:lnTo>
                <a:lnTo>
                  <a:pt x="363" y="1209"/>
                </a:lnTo>
                <a:lnTo>
                  <a:pt x="328" y="1228"/>
                </a:lnTo>
                <a:lnTo>
                  <a:pt x="298" y="1246"/>
                </a:lnTo>
                <a:lnTo>
                  <a:pt x="267" y="1263"/>
                </a:lnTo>
                <a:lnTo>
                  <a:pt x="240" y="1278"/>
                </a:lnTo>
                <a:lnTo>
                  <a:pt x="213" y="1292"/>
                </a:lnTo>
                <a:lnTo>
                  <a:pt x="188" y="1303"/>
                </a:lnTo>
                <a:lnTo>
                  <a:pt x="165" y="1317"/>
                </a:lnTo>
                <a:lnTo>
                  <a:pt x="144" y="1326"/>
                </a:lnTo>
                <a:lnTo>
                  <a:pt x="125" y="1336"/>
                </a:lnTo>
                <a:lnTo>
                  <a:pt x="107" y="1343"/>
                </a:lnTo>
                <a:lnTo>
                  <a:pt x="92" y="1349"/>
                </a:lnTo>
                <a:lnTo>
                  <a:pt x="79" y="1355"/>
                </a:lnTo>
                <a:lnTo>
                  <a:pt x="67" y="1359"/>
                </a:lnTo>
                <a:lnTo>
                  <a:pt x="56" y="1363"/>
                </a:lnTo>
                <a:lnTo>
                  <a:pt x="48" y="1365"/>
                </a:lnTo>
                <a:lnTo>
                  <a:pt x="40" y="1365"/>
                </a:lnTo>
                <a:lnTo>
                  <a:pt x="33" y="1365"/>
                </a:lnTo>
                <a:lnTo>
                  <a:pt x="25" y="1365"/>
                </a:lnTo>
                <a:lnTo>
                  <a:pt x="17" y="1363"/>
                </a:lnTo>
                <a:lnTo>
                  <a:pt x="11" y="1361"/>
                </a:lnTo>
                <a:lnTo>
                  <a:pt x="8" y="1357"/>
                </a:lnTo>
                <a:lnTo>
                  <a:pt x="4" y="1353"/>
                </a:lnTo>
                <a:lnTo>
                  <a:pt x="2" y="1347"/>
                </a:lnTo>
                <a:lnTo>
                  <a:pt x="0" y="1342"/>
                </a:lnTo>
                <a:lnTo>
                  <a:pt x="42" y="1284"/>
                </a:lnTo>
                <a:lnTo>
                  <a:pt x="84" y="1228"/>
                </a:lnTo>
                <a:lnTo>
                  <a:pt x="125" y="1173"/>
                </a:lnTo>
                <a:lnTo>
                  <a:pt x="163" y="1117"/>
                </a:lnTo>
                <a:lnTo>
                  <a:pt x="202" y="1065"/>
                </a:lnTo>
                <a:lnTo>
                  <a:pt x="238" y="1011"/>
                </a:lnTo>
                <a:lnTo>
                  <a:pt x="274" y="960"/>
                </a:lnTo>
                <a:lnTo>
                  <a:pt x="309" y="910"/>
                </a:lnTo>
                <a:lnTo>
                  <a:pt x="342" y="860"/>
                </a:lnTo>
                <a:lnTo>
                  <a:pt x="374" y="810"/>
                </a:lnTo>
                <a:lnTo>
                  <a:pt x="405" y="762"/>
                </a:lnTo>
                <a:lnTo>
                  <a:pt x="434" y="714"/>
                </a:lnTo>
                <a:lnTo>
                  <a:pt x="463" y="668"/>
                </a:lnTo>
                <a:lnTo>
                  <a:pt x="489" y="622"/>
                </a:lnTo>
                <a:lnTo>
                  <a:pt x="514" y="578"/>
                </a:lnTo>
                <a:lnTo>
                  <a:pt x="539" y="531"/>
                </a:lnTo>
                <a:lnTo>
                  <a:pt x="559" y="495"/>
                </a:lnTo>
                <a:lnTo>
                  <a:pt x="576" y="460"/>
                </a:lnTo>
                <a:lnTo>
                  <a:pt x="593" y="426"/>
                </a:lnTo>
                <a:lnTo>
                  <a:pt x="608" y="393"/>
                </a:lnTo>
                <a:lnTo>
                  <a:pt x="622" y="363"/>
                </a:lnTo>
                <a:lnTo>
                  <a:pt x="635" y="332"/>
                </a:lnTo>
                <a:lnTo>
                  <a:pt x="647" y="303"/>
                </a:lnTo>
                <a:lnTo>
                  <a:pt x="658" y="274"/>
                </a:lnTo>
                <a:lnTo>
                  <a:pt x="668" y="247"/>
                </a:lnTo>
                <a:lnTo>
                  <a:pt x="678" y="222"/>
                </a:lnTo>
                <a:lnTo>
                  <a:pt x="683" y="199"/>
                </a:lnTo>
                <a:lnTo>
                  <a:pt x="689" y="176"/>
                </a:lnTo>
                <a:lnTo>
                  <a:pt x="695" y="153"/>
                </a:lnTo>
                <a:lnTo>
                  <a:pt x="697" y="132"/>
                </a:lnTo>
                <a:lnTo>
                  <a:pt x="701" y="113"/>
                </a:lnTo>
                <a:lnTo>
                  <a:pt x="701" y="96"/>
                </a:lnTo>
                <a:lnTo>
                  <a:pt x="701" y="82"/>
                </a:lnTo>
                <a:lnTo>
                  <a:pt x="703" y="73"/>
                </a:lnTo>
                <a:lnTo>
                  <a:pt x="704" y="61"/>
                </a:lnTo>
                <a:lnTo>
                  <a:pt x="708" y="52"/>
                </a:lnTo>
                <a:lnTo>
                  <a:pt x="712" y="44"/>
                </a:lnTo>
                <a:lnTo>
                  <a:pt x="718" y="36"/>
                </a:lnTo>
                <a:lnTo>
                  <a:pt x="724" y="29"/>
                </a:lnTo>
                <a:lnTo>
                  <a:pt x="731" y="23"/>
                </a:lnTo>
                <a:lnTo>
                  <a:pt x="739" y="17"/>
                </a:lnTo>
                <a:lnTo>
                  <a:pt x="747" y="11"/>
                </a:lnTo>
                <a:lnTo>
                  <a:pt x="758" y="7"/>
                </a:lnTo>
                <a:lnTo>
                  <a:pt x="768" y="4"/>
                </a:lnTo>
                <a:lnTo>
                  <a:pt x="779" y="2"/>
                </a:lnTo>
                <a:lnTo>
                  <a:pt x="793" y="0"/>
                </a:lnTo>
                <a:lnTo>
                  <a:pt x="806" y="0"/>
                </a:lnTo>
                <a:lnTo>
                  <a:pt x="822" y="0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 i="1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95600" y="1371600"/>
            <a:ext cx="829195" cy="872143"/>
            <a:chOff x="5122371" y="3922222"/>
            <a:chExt cx="829195" cy="872143"/>
          </a:xfrm>
          <a:solidFill>
            <a:srgbClr val="0070C0"/>
          </a:solidFill>
        </p:grpSpPr>
        <p:sp>
          <p:nvSpPr>
            <p:cNvPr id="8" name="Freeform 32"/>
            <p:cNvSpPr>
              <a:spLocks/>
            </p:cNvSpPr>
            <p:nvPr/>
          </p:nvSpPr>
          <p:spPr bwMode="auto">
            <a:xfrm>
              <a:off x="5122371" y="3922222"/>
              <a:ext cx="564861" cy="631074"/>
            </a:xfrm>
            <a:custGeom>
              <a:avLst/>
              <a:gdLst>
                <a:gd name="T0" fmla="*/ 1017512802 w 2060"/>
                <a:gd name="T1" fmla="*/ 4414878 h 1821"/>
                <a:gd name="T2" fmla="*/ 1052164736 w 2060"/>
                <a:gd name="T3" fmla="*/ 14506597 h 1821"/>
                <a:gd name="T4" fmla="*/ 1093747691 w 2060"/>
                <a:gd name="T5" fmla="*/ 29013988 h 1821"/>
                <a:gd name="T6" fmla="*/ 1137219770 w 2060"/>
                <a:gd name="T7" fmla="*/ 49196621 h 1821"/>
                <a:gd name="T8" fmla="*/ 1176912808 w 2060"/>
                <a:gd name="T9" fmla="*/ 71272605 h 1821"/>
                <a:gd name="T10" fmla="*/ 1210934504 w 2060"/>
                <a:gd name="T11" fmla="*/ 92717199 h 1821"/>
                <a:gd name="T12" fmla="*/ 1239916684 w 2060"/>
                <a:gd name="T13" fmla="*/ 113531235 h 1821"/>
                <a:gd name="T14" fmla="*/ 1262598080 w 2060"/>
                <a:gd name="T15" fmla="*/ 133084080 h 1821"/>
                <a:gd name="T16" fmla="*/ 1279608928 w 2060"/>
                <a:gd name="T17" fmla="*/ 152006341 h 1821"/>
                <a:gd name="T18" fmla="*/ 1290319785 w 2060"/>
                <a:gd name="T19" fmla="*/ 170297225 h 1821"/>
                <a:gd name="T20" fmla="*/ 1296620570 w 2060"/>
                <a:gd name="T21" fmla="*/ 187326942 h 1821"/>
                <a:gd name="T22" fmla="*/ 1296620570 w 2060"/>
                <a:gd name="T23" fmla="*/ 200572366 h 1821"/>
                <a:gd name="T24" fmla="*/ 1289689548 w 2060"/>
                <a:gd name="T25" fmla="*/ 210664130 h 1821"/>
                <a:gd name="T26" fmla="*/ 1275198855 w 2060"/>
                <a:gd name="T27" fmla="*/ 222648388 h 1821"/>
                <a:gd name="T28" fmla="*/ 1254407377 w 2060"/>
                <a:gd name="T29" fmla="*/ 234631851 h 1821"/>
                <a:gd name="T30" fmla="*/ 1219125206 w 2060"/>
                <a:gd name="T31" fmla="*/ 263645826 h 1821"/>
                <a:gd name="T32" fmla="*/ 1170612023 w 2060"/>
                <a:gd name="T33" fmla="*/ 317257312 h 1821"/>
                <a:gd name="T34" fmla="*/ 1087446906 w 2060"/>
                <a:gd name="T35" fmla="*/ 416282701 h 1821"/>
                <a:gd name="T36" fmla="*/ 971519774 w 2060"/>
                <a:gd name="T37" fmla="*/ 543059410 h 1821"/>
                <a:gd name="T38" fmla="*/ 854332961 w 2060"/>
                <a:gd name="T39" fmla="*/ 659744305 h 1821"/>
                <a:gd name="T40" fmla="*/ 737775392 w 2060"/>
                <a:gd name="T41" fmla="*/ 763815154 h 1821"/>
                <a:gd name="T42" fmla="*/ 631298643 w 2060"/>
                <a:gd name="T43" fmla="*/ 850855690 h 1821"/>
                <a:gd name="T44" fmla="*/ 528602523 w 2060"/>
                <a:gd name="T45" fmla="*/ 920867104 h 1821"/>
                <a:gd name="T46" fmla="*/ 419605618 w 2060"/>
                <a:gd name="T47" fmla="*/ 985201680 h 1821"/>
                <a:gd name="T48" fmla="*/ 306198542 w 2060"/>
                <a:gd name="T49" fmla="*/ 1045751964 h 1821"/>
                <a:gd name="T50" fmla="*/ 192162071 w 2060"/>
                <a:gd name="T51" fmla="*/ 1099364243 h 1821"/>
                <a:gd name="T52" fmla="*/ 128527957 w 2060"/>
                <a:gd name="T53" fmla="*/ 1124593131 h 1821"/>
                <a:gd name="T54" fmla="*/ 78755069 w 2060"/>
                <a:gd name="T55" fmla="*/ 1141622848 h 1821"/>
                <a:gd name="T56" fmla="*/ 42212411 w 2060"/>
                <a:gd name="T57" fmla="*/ 1148560852 h 1821"/>
                <a:gd name="T58" fmla="*/ 22051164 w 2060"/>
                <a:gd name="T59" fmla="*/ 1148560852 h 1821"/>
                <a:gd name="T60" fmla="*/ 10080623 w 2060"/>
                <a:gd name="T61" fmla="*/ 1146037725 h 1821"/>
                <a:gd name="T62" fmla="*/ 0 w 2060"/>
                <a:gd name="T63" fmla="*/ 1140361682 h 1821"/>
                <a:gd name="T64" fmla="*/ 1260475 w 2060"/>
                <a:gd name="T65" fmla="*/ 1132792301 h 1821"/>
                <a:gd name="T66" fmla="*/ 8820149 w 2060"/>
                <a:gd name="T67" fmla="*/ 1125854297 h 1821"/>
                <a:gd name="T68" fmla="*/ 31501554 w 2060"/>
                <a:gd name="T69" fmla="*/ 1111347707 h 1821"/>
                <a:gd name="T70" fmla="*/ 119707018 w 2060"/>
                <a:gd name="T71" fmla="*/ 1049536257 h 1821"/>
                <a:gd name="T72" fmla="*/ 226183817 w 2060"/>
                <a:gd name="T73" fmla="*/ 966910796 h 1821"/>
                <a:gd name="T74" fmla="*/ 333920247 w 2060"/>
                <a:gd name="T75" fmla="*/ 877346538 h 1821"/>
                <a:gd name="T76" fmla="*/ 439137415 w 2060"/>
                <a:gd name="T77" fmla="*/ 780844872 h 1821"/>
                <a:gd name="T78" fmla="*/ 536162988 w 2060"/>
                <a:gd name="T79" fmla="*/ 684973987 h 1821"/>
                <a:gd name="T80" fmla="*/ 626888570 w 2060"/>
                <a:gd name="T81" fmla="*/ 585948598 h 1821"/>
                <a:gd name="T82" fmla="*/ 713834316 w 2060"/>
                <a:gd name="T83" fmla="*/ 479355416 h 1821"/>
                <a:gd name="T84" fmla="*/ 795738959 w 2060"/>
                <a:gd name="T85" fmla="*/ 365193548 h 1821"/>
                <a:gd name="T86" fmla="*/ 849292651 w 2060"/>
                <a:gd name="T87" fmla="*/ 281936710 h 1821"/>
                <a:gd name="T88" fmla="*/ 883944584 w 2060"/>
                <a:gd name="T89" fmla="*/ 211294713 h 1821"/>
                <a:gd name="T90" fmla="*/ 907256217 w 2060"/>
                <a:gd name="T91" fmla="*/ 143806377 h 1821"/>
                <a:gd name="T92" fmla="*/ 916706600 w 2060"/>
                <a:gd name="T93" fmla="*/ 79471775 h 1821"/>
                <a:gd name="T94" fmla="*/ 919226755 w 2060"/>
                <a:gd name="T95" fmla="*/ 43520578 h 1821"/>
                <a:gd name="T96" fmla="*/ 929307375 w 2060"/>
                <a:gd name="T97" fmla="*/ 20183434 h 1821"/>
                <a:gd name="T98" fmla="*/ 944428305 w 2060"/>
                <a:gd name="T99" fmla="*/ 6938007 h 1821"/>
                <a:gd name="T100" fmla="*/ 966479464 w 2060"/>
                <a:gd name="T101" fmla="*/ 0 h 18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60"/>
                <a:gd name="T154" fmla="*/ 0 h 1821"/>
                <a:gd name="T155" fmla="*/ 2060 w 2060"/>
                <a:gd name="T156" fmla="*/ 1821 h 18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60" h="1821">
                  <a:moveTo>
                    <a:pt x="1546" y="0"/>
                  </a:moveTo>
                  <a:lnTo>
                    <a:pt x="1567" y="1"/>
                  </a:lnTo>
                  <a:lnTo>
                    <a:pt x="1590" y="3"/>
                  </a:lnTo>
                  <a:lnTo>
                    <a:pt x="1615" y="7"/>
                  </a:lnTo>
                  <a:lnTo>
                    <a:pt x="1628" y="11"/>
                  </a:lnTo>
                  <a:lnTo>
                    <a:pt x="1642" y="13"/>
                  </a:lnTo>
                  <a:lnTo>
                    <a:pt x="1657" y="17"/>
                  </a:lnTo>
                  <a:lnTo>
                    <a:pt x="1670" y="23"/>
                  </a:lnTo>
                  <a:lnTo>
                    <a:pt x="1686" y="26"/>
                  </a:lnTo>
                  <a:lnTo>
                    <a:pt x="1701" y="32"/>
                  </a:lnTo>
                  <a:lnTo>
                    <a:pt x="1718" y="38"/>
                  </a:lnTo>
                  <a:lnTo>
                    <a:pt x="1736" y="46"/>
                  </a:lnTo>
                  <a:lnTo>
                    <a:pt x="1753" y="51"/>
                  </a:lnTo>
                  <a:lnTo>
                    <a:pt x="1770" y="59"/>
                  </a:lnTo>
                  <a:lnTo>
                    <a:pt x="1787" y="69"/>
                  </a:lnTo>
                  <a:lnTo>
                    <a:pt x="1805" y="78"/>
                  </a:lnTo>
                  <a:lnTo>
                    <a:pt x="1822" y="86"/>
                  </a:lnTo>
                  <a:lnTo>
                    <a:pt x="1837" y="96"/>
                  </a:lnTo>
                  <a:lnTo>
                    <a:pt x="1853" y="105"/>
                  </a:lnTo>
                  <a:lnTo>
                    <a:pt x="1868" y="113"/>
                  </a:lnTo>
                  <a:lnTo>
                    <a:pt x="1883" y="121"/>
                  </a:lnTo>
                  <a:lnTo>
                    <a:pt x="1897" y="130"/>
                  </a:lnTo>
                  <a:lnTo>
                    <a:pt x="1910" y="138"/>
                  </a:lnTo>
                  <a:lnTo>
                    <a:pt x="1922" y="147"/>
                  </a:lnTo>
                  <a:lnTo>
                    <a:pt x="1935" y="155"/>
                  </a:lnTo>
                  <a:lnTo>
                    <a:pt x="1947" y="163"/>
                  </a:lnTo>
                  <a:lnTo>
                    <a:pt x="1956" y="170"/>
                  </a:lnTo>
                  <a:lnTo>
                    <a:pt x="1968" y="180"/>
                  </a:lnTo>
                  <a:lnTo>
                    <a:pt x="1977" y="188"/>
                  </a:lnTo>
                  <a:lnTo>
                    <a:pt x="1987" y="195"/>
                  </a:lnTo>
                  <a:lnTo>
                    <a:pt x="1995" y="203"/>
                  </a:lnTo>
                  <a:lnTo>
                    <a:pt x="2004" y="211"/>
                  </a:lnTo>
                  <a:lnTo>
                    <a:pt x="2012" y="218"/>
                  </a:lnTo>
                  <a:lnTo>
                    <a:pt x="2018" y="226"/>
                  </a:lnTo>
                  <a:lnTo>
                    <a:pt x="2025" y="234"/>
                  </a:lnTo>
                  <a:lnTo>
                    <a:pt x="2031" y="241"/>
                  </a:lnTo>
                  <a:lnTo>
                    <a:pt x="2037" y="247"/>
                  </a:lnTo>
                  <a:lnTo>
                    <a:pt x="2041" y="255"/>
                  </a:lnTo>
                  <a:lnTo>
                    <a:pt x="2045" y="263"/>
                  </a:lnTo>
                  <a:lnTo>
                    <a:pt x="2048" y="270"/>
                  </a:lnTo>
                  <a:lnTo>
                    <a:pt x="2052" y="276"/>
                  </a:lnTo>
                  <a:lnTo>
                    <a:pt x="2054" y="284"/>
                  </a:lnTo>
                  <a:lnTo>
                    <a:pt x="2056" y="291"/>
                  </a:lnTo>
                  <a:lnTo>
                    <a:pt x="2058" y="297"/>
                  </a:lnTo>
                  <a:lnTo>
                    <a:pt x="2060" y="305"/>
                  </a:lnTo>
                  <a:lnTo>
                    <a:pt x="2060" y="311"/>
                  </a:lnTo>
                  <a:lnTo>
                    <a:pt x="2060" y="314"/>
                  </a:lnTo>
                  <a:lnTo>
                    <a:pt x="2058" y="318"/>
                  </a:lnTo>
                  <a:lnTo>
                    <a:pt x="2056" y="322"/>
                  </a:lnTo>
                  <a:lnTo>
                    <a:pt x="2054" y="326"/>
                  </a:lnTo>
                  <a:lnTo>
                    <a:pt x="2050" y="330"/>
                  </a:lnTo>
                  <a:lnTo>
                    <a:pt x="2047" y="334"/>
                  </a:lnTo>
                  <a:lnTo>
                    <a:pt x="2041" y="337"/>
                  </a:lnTo>
                  <a:lnTo>
                    <a:pt x="2037" y="343"/>
                  </a:lnTo>
                  <a:lnTo>
                    <a:pt x="2031" y="347"/>
                  </a:lnTo>
                  <a:lnTo>
                    <a:pt x="2024" y="353"/>
                  </a:lnTo>
                  <a:lnTo>
                    <a:pt x="2016" y="357"/>
                  </a:lnTo>
                  <a:lnTo>
                    <a:pt x="2008" y="362"/>
                  </a:lnTo>
                  <a:lnTo>
                    <a:pt x="2000" y="366"/>
                  </a:lnTo>
                  <a:lnTo>
                    <a:pt x="1991" y="372"/>
                  </a:lnTo>
                  <a:lnTo>
                    <a:pt x="1981" y="378"/>
                  </a:lnTo>
                  <a:lnTo>
                    <a:pt x="1972" y="383"/>
                  </a:lnTo>
                  <a:lnTo>
                    <a:pt x="1953" y="401"/>
                  </a:lnTo>
                  <a:lnTo>
                    <a:pt x="1935" y="418"/>
                  </a:lnTo>
                  <a:lnTo>
                    <a:pt x="1916" y="437"/>
                  </a:lnTo>
                  <a:lnTo>
                    <a:pt x="1897" y="458"/>
                  </a:lnTo>
                  <a:lnTo>
                    <a:pt x="1878" y="479"/>
                  </a:lnTo>
                  <a:lnTo>
                    <a:pt x="1858" y="503"/>
                  </a:lnTo>
                  <a:lnTo>
                    <a:pt x="1839" y="526"/>
                  </a:lnTo>
                  <a:lnTo>
                    <a:pt x="1818" y="550"/>
                  </a:lnTo>
                  <a:lnTo>
                    <a:pt x="1772" y="606"/>
                  </a:lnTo>
                  <a:lnTo>
                    <a:pt x="1726" y="660"/>
                  </a:lnTo>
                  <a:lnTo>
                    <a:pt x="1680" y="712"/>
                  </a:lnTo>
                  <a:lnTo>
                    <a:pt x="1634" y="764"/>
                  </a:lnTo>
                  <a:lnTo>
                    <a:pt x="1588" y="813"/>
                  </a:lnTo>
                  <a:lnTo>
                    <a:pt x="1542" y="861"/>
                  </a:lnTo>
                  <a:lnTo>
                    <a:pt x="1494" y="909"/>
                  </a:lnTo>
                  <a:lnTo>
                    <a:pt x="1448" y="956"/>
                  </a:lnTo>
                  <a:lnTo>
                    <a:pt x="1402" y="1002"/>
                  </a:lnTo>
                  <a:lnTo>
                    <a:pt x="1356" y="1046"/>
                  </a:lnTo>
                  <a:lnTo>
                    <a:pt x="1309" y="1088"/>
                  </a:lnTo>
                  <a:lnTo>
                    <a:pt x="1263" y="1130"/>
                  </a:lnTo>
                  <a:lnTo>
                    <a:pt x="1217" y="1171"/>
                  </a:lnTo>
                  <a:lnTo>
                    <a:pt x="1171" y="1211"/>
                  </a:lnTo>
                  <a:lnTo>
                    <a:pt x="1125" y="1249"/>
                  </a:lnTo>
                  <a:lnTo>
                    <a:pt x="1077" y="1288"/>
                  </a:lnTo>
                  <a:lnTo>
                    <a:pt x="1041" y="1318"/>
                  </a:lnTo>
                  <a:lnTo>
                    <a:pt x="1002" y="1349"/>
                  </a:lnTo>
                  <a:lnTo>
                    <a:pt x="962" y="1378"/>
                  </a:lnTo>
                  <a:lnTo>
                    <a:pt x="922" y="1405"/>
                  </a:lnTo>
                  <a:lnTo>
                    <a:pt x="881" y="1434"/>
                  </a:lnTo>
                  <a:lnTo>
                    <a:pt x="839" y="1460"/>
                  </a:lnTo>
                  <a:lnTo>
                    <a:pt x="797" y="1487"/>
                  </a:lnTo>
                  <a:lnTo>
                    <a:pt x="755" y="1512"/>
                  </a:lnTo>
                  <a:lnTo>
                    <a:pt x="711" y="1539"/>
                  </a:lnTo>
                  <a:lnTo>
                    <a:pt x="666" y="1562"/>
                  </a:lnTo>
                  <a:lnTo>
                    <a:pt x="622" y="1587"/>
                  </a:lnTo>
                  <a:lnTo>
                    <a:pt x="578" y="1612"/>
                  </a:lnTo>
                  <a:lnTo>
                    <a:pt x="532" y="1635"/>
                  </a:lnTo>
                  <a:lnTo>
                    <a:pt x="486" y="1658"/>
                  </a:lnTo>
                  <a:lnTo>
                    <a:pt x="394" y="1702"/>
                  </a:lnTo>
                  <a:lnTo>
                    <a:pt x="363" y="1716"/>
                  </a:lnTo>
                  <a:lnTo>
                    <a:pt x="332" y="1729"/>
                  </a:lnTo>
                  <a:lnTo>
                    <a:pt x="305" y="1743"/>
                  </a:lnTo>
                  <a:lnTo>
                    <a:pt x="279" y="1754"/>
                  </a:lnTo>
                  <a:lnTo>
                    <a:pt x="252" y="1764"/>
                  </a:lnTo>
                  <a:lnTo>
                    <a:pt x="227" y="1775"/>
                  </a:lnTo>
                  <a:lnTo>
                    <a:pt x="204" y="1783"/>
                  </a:lnTo>
                  <a:lnTo>
                    <a:pt x="183" y="1791"/>
                  </a:lnTo>
                  <a:lnTo>
                    <a:pt x="161" y="1798"/>
                  </a:lnTo>
                  <a:lnTo>
                    <a:pt x="142" y="1804"/>
                  </a:lnTo>
                  <a:lnTo>
                    <a:pt x="125" y="1810"/>
                  </a:lnTo>
                  <a:lnTo>
                    <a:pt x="108" y="1814"/>
                  </a:lnTo>
                  <a:lnTo>
                    <a:pt x="94" y="1817"/>
                  </a:lnTo>
                  <a:lnTo>
                    <a:pt x="79" y="1819"/>
                  </a:lnTo>
                  <a:lnTo>
                    <a:pt x="67" y="1821"/>
                  </a:lnTo>
                  <a:lnTo>
                    <a:pt x="56" y="1821"/>
                  </a:lnTo>
                  <a:lnTo>
                    <a:pt x="48" y="1821"/>
                  </a:lnTo>
                  <a:lnTo>
                    <a:pt x="42" y="1821"/>
                  </a:lnTo>
                  <a:lnTo>
                    <a:pt x="35" y="1821"/>
                  </a:lnTo>
                  <a:lnTo>
                    <a:pt x="31" y="1819"/>
                  </a:lnTo>
                  <a:lnTo>
                    <a:pt x="25" y="1819"/>
                  </a:lnTo>
                  <a:lnTo>
                    <a:pt x="19" y="1819"/>
                  </a:lnTo>
                  <a:lnTo>
                    <a:pt x="16" y="1817"/>
                  </a:lnTo>
                  <a:lnTo>
                    <a:pt x="12" y="1817"/>
                  </a:lnTo>
                  <a:lnTo>
                    <a:pt x="6" y="1814"/>
                  </a:lnTo>
                  <a:lnTo>
                    <a:pt x="2" y="1812"/>
                  </a:lnTo>
                  <a:lnTo>
                    <a:pt x="0" y="1808"/>
                  </a:lnTo>
                  <a:lnTo>
                    <a:pt x="0" y="1804"/>
                  </a:lnTo>
                  <a:lnTo>
                    <a:pt x="0" y="1800"/>
                  </a:lnTo>
                  <a:lnTo>
                    <a:pt x="0" y="1798"/>
                  </a:lnTo>
                  <a:lnTo>
                    <a:pt x="2" y="1796"/>
                  </a:lnTo>
                  <a:lnTo>
                    <a:pt x="4" y="1792"/>
                  </a:lnTo>
                  <a:lnTo>
                    <a:pt x="6" y="1791"/>
                  </a:lnTo>
                  <a:lnTo>
                    <a:pt x="10" y="1787"/>
                  </a:lnTo>
                  <a:lnTo>
                    <a:pt x="14" y="1785"/>
                  </a:lnTo>
                  <a:lnTo>
                    <a:pt x="18" y="1781"/>
                  </a:lnTo>
                  <a:lnTo>
                    <a:pt x="25" y="1775"/>
                  </a:lnTo>
                  <a:lnTo>
                    <a:pt x="37" y="1769"/>
                  </a:lnTo>
                  <a:lnTo>
                    <a:pt x="50" y="1762"/>
                  </a:lnTo>
                  <a:lnTo>
                    <a:pt x="64" y="1756"/>
                  </a:lnTo>
                  <a:lnTo>
                    <a:pt x="106" y="1725"/>
                  </a:lnTo>
                  <a:lnTo>
                    <a:pt x="148" y="1695"/>
                  </a:lnTo>
                  <a:lnTo>
                    <a:pt x="190" y="1664"/>
                  </a:lnTo>
                  <a:lnTo>
                    <a:pt x="233" y="1633"/>
                  </a:lnTo>
                  <a:lnTo>
                    <a:pt x="275" y="1601"/>
                  </a:lnTo>
                  <a:lnTo>
                    <a:pt x="317" y="1568"/>
                  </a:lnTo>
                  <a:lnTo>
                    <a:pt x="359" y="1533"/>
                  </a:lnTo>
                  <a:lnTo>
                    <a:pt x="401" y="1499"/>
                  </a:lnTo>
                  <a:lnTo>
                    <a:pt x="444" y="1464"/>
                  </a:lnTo>
                  <a:lnTo>
                    <a:pt x="488" y="1428"/>
                  </a:lnTo>
                  <a:lnTo>
                    <a:pt x="530" y="1391"/>
                  </a:lnTo>
                  <a:lnTo>
                    <a:pt x="572" y="1355"/>
                  </a:lnTo>
                  <a:lnTo>
                    <a:pt x="615" y="1316"/>
                  </a:lnTo>
                  <a:lnTo>
                    <a:pt x="657" y="1278"/>
                  </a:lnTo>
                  <a:lnTo>
                    <a:pt x="697" y="1238"/>
                  </a:lnTo>
                  <a:lnTo>
                    <a:pt x="739" y="1197"/>
                  </a:lnTo>
                  <a:lnTo>
                    <a:pt x="778" y="1161"/>
                  </a:lnTo>
                  <a:lnTo>
                    <a:pt x="814" y="1124"/>
                  </a:lnTo>
                  <a:lnTo>
                    <a:pt x="851" y="1086"/>
                  </a:lnTo>
                  <a:lnTo>
                    <a:pt x="887" y="1048"/>
                  </a:lnTo>
                  <a:lnTo>
                    <a:pt x="924" y="1009"/>
                  </a:lnTo>
                  <a:lnTo>
                    <a:pt x="960" y="969"/>
                  </a:lnTo>
                  <a:lnTo>
                    <a:pt x="995" y="929"/>
                  </a:lnTo>
                  <a:lnTo>
                    <a:pt x="1029" y="888"/>
                  </a:lnTo>
                  <a:lnTo>
                    <a:pt x="1064" y="846"/>
                  </a:lnTo>
                  <a:lnTo>
                    <a:pt x="1098" y="804"/>
                  </a:lnTo>
                  <a:lnTo>
                    <a:pt x="1133" y="760"/>
                  </a:lnTo>
                  <a:lnTo>
                    <a:pt x="1165" y="718"/>
                  </a:lnTo>
                  <a:lnTo>
                    <a:pt x="1200" y="671"/>
                  </a:lnTo>
                  <a:lnTo>
                    <a:pt x="1231" y="627"/>
                  </a:lnTo>
                  <a:lnTo>
                    <a:pt x="1263" y="579"/>
                  </a:lnTo>
                  <a:lnTo>
                    <a:pt x="1296" y="533"/>
                  </a:lnTo>
                  <a:lnTo>
                    <a:pt x="1313" y="504"/>
                  </a:lnTo>
                  <a:lnTo>
                    <a:pt x="1332" y="476"/>
                  </a:lnTo>
                  <a:lnTo>
                    <a:pt x="1348" y="447"/>
                  </a:lnTo>
                  <a:lnTo>
                    <a:pt x="1363" y="418"/>
                  </a:lnTo>
                  <a:lnTo>
                    <a:pt x="1379" y="389"/>
                  </a:lnTo>
                  <a:lnTo>
                    <a:pt x="1392" y="362"/>
                  </a:lnTo>
                  <a:lnTo>
                    <a:pt x="1403" y="335"/>
                  </a:lnTo>
                  <a:lnTo>
                    <a:pt x="1415" y="309"/>
                  </a:lnTo>
                  <a:lnTo>
                    <a:pt x="1425" y="282"/>
                  </a:lnTo>
                  <a:lnTo>
                    <a:pt x="1432" y="255"/>
                  </a:lnTo>
                  <a:lnTo>
                    <a:pt x="1440" y="228"/>
                  </a:lnTo>
                  <a:lnTo>
                    <a:pt x="1446" y="203"/>
                  </a:lnTo>
                  <a:lnTo>
                    <a:pt x="1450" y="176"/>
                  </a:lnTo>
                  <a:lnTo>
                    <a:pt x="1453" y="151"/>
                  </a:lnTo>
                  <a:lnTo>
                    <a:pt x="1455" y="126"/>
                  </a:lnTo>
                  <a:lnTo>
                    <a:pt x="1455" y="101"/>
                  </a:lnTo>
                  <a:lnTo>
                    <a:pt x="1457" y="90"/>
                  </a:lnTo>
                  <a:lnTo>
                    <a:pt x="1457" y="78"/>
                  </a:lnTo>
                  <a:lnTo>
                    <a:pt x="1459" y="69"/>
                  </a:lnTo>
                  <a:lnTo>
                    <a:pt x="1461" y="57"/>
                  </a:lnTo>
                  <a:lnTo>
                    <a:pt x="1465" y="49"/>
                  </a:lnTo>
                  <a:lnTo>
                    <a:pt x="1469" y="40"/>
                  </a:lnTo>
                  <a:lnTo>
                    <a:pt x="1475" y="32"/>
                  </a:lnTo>
                  <a:lnTo>
                    <a:pt x="1478" y="26"/>
                  </a:lnTo>
                  <a:lnTo>
                    <a:pt x="1486" y="21"/>
                  </a:lnTo>
                  <a:lnTo>
                    <a:pt x="1492" y="15"/>
                  </a:lnTo>
                  <a:lnTo>
                    <a:pt x="1499" y="11"/>
                  </a:lnTo>
                  <a:lnTo>
                    <a:pt x="1507" y="7"/>
                  </a:lnTo>
                  <a:lnTo>
                    <a:pt x="1515" y="3"/>
                  </a:lnTo>
                  <a:lnTo>
                    <a:pt x="1524" y="1"/>
                  </a:lnTo>
                  <a:lnTo>
                    <a:pt x="1534" y="0"/>
                  </a:lnTo>
                  <a:lnTo>
                    <a:pt x="154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9" name="Freeform 33"/>
            <p:cNvSpPr>
              <a:spLocks/>
            </p:cNvSpPr>
            <p:nvPr/>
          </p:nvSpPr>
          <p:spPr bwMode="auto">
            <a:xfrm>
              <a:off x="5228214" y="4080163"/>
              <a:ext cx="723352" cy="714202"/>
            </a:xfrm>
            <a:custGeom>
              <a:avLst/>
              <a:gdLst>
                <a:gd name="T0" fmla="*/ 1380212951 w 2640"/>
                <a:gd name="T1" fmla="*/ 4414595 h 2061"/>
                <a:gd name="T2" fmla="*/ 1415441438 w 2640"/>
                <a:gd name="T3" fmla="*/ 14504873 h 2061"/>
                <a:gd name="T4" fmla="*/ 1456332212 w 2640"/>
                <a:gd name="T5" fmla="*/ 29009746 h 2061"/>
                <a:gd name="T6" fmla="*/ 1499738854 w 2640"/>
                <a:gd name="T7" fmla="*/ 49191086 h 2061"/>
                <a:gd name="T8" fmla="*/ 1539999869 w 2640"/>
                <a:gd name="T9" fmla="*/ 71263273 h 2061"/>
                <a:gd name="T10" fmla="*/ 1573341455 w 2640"/>
                <a:gd name="T11" fmla="*/ 92705699 h 2061"/>
                <a:gd name="T12" fmla="*/ 1602279481 w 2640"/>
                <a:gd name="T13" fmla="*/ 113516813 h 2061"/>
                <a:gd name="T14" fmla="*/ 1625556012 w 2640"/>
                <a:gd name="T15" fmla="*/ 133066816 h 2061"/>
                <a:gd name="T16" fmla="*/ 1642541288 w 2640"/>
                <a:gd name="T17" fmla="*/ 151986277 h 2061"/>
                <a:gd name="T18" fmla="*/ 1653235311 w 2640"/>
                <a:gd name="T19" fmla="*/ 170275195 h 2061"/>
                <a:gd name="T20" fmla="*/ 1659526565 w 2640"/>
                <a:gd name="T21" fmla="*/ 188564112 h 2061"/>
                <a:gd name="T22" fmla="*/ 1659526565 w 2640"/>
                <a:gd name="T23" fmla="*/ 201807894 h 2061"/>
                <a:gd name="T24" fmla="*/ 1650719443 w 2640"/>
                <a:gd name="T25" fmla="*/ 215051724 h 2061"/>
                <a:gd name="T26" fmla="*/ 1634992100 w 2640"/>
                <a:gd name="T27" fmla="*/ 228295506 h 2061"/>
                <a:gd name="T28" fmla="*/ 1609828669 w 2640"/>
                <a:gd name="T29" fmla="*/ 241539287 h 2061"/>
                <a:gd name="T30" fmla="*/ 1563905367 w 2640"/>
                <a:gd name="T31" fmla="*/ 275594157 h 2061"/>
                <a:gd name="T32" fmla="*/ 1500996788 w 2640"/>
                <a:gd name="T33" fmla="*/ 334875504 h 2061"/>
                <a:gd name="T34" fmla="*/ 1392165700 w 2640"/>
                <a:gd name="T35" fmla="*/ 450283995 h 2061"/>
                <a:gd name="T36" fmla="*/ 1240555351 w 2640"/>
                <a:gd name="T37" fmla="*/ 599117508 h 2061"/>
                <a:gd name="T38" fmla="*/ 1088316828 w 2640"/>
                <a:gd name="T39" fmla="*/ 733446155 h 2061"/>
                <a:gd name="T40" fmla="*/ 936078305 w 2640"/>
                <a:gd name="T41" fmla="*/ 854531219 h 2061"/>
                <a:gd name="T42" fmla="*/ 799566927 w 2640"/>
                <a:gd name="T43" fmla="*/ 954804201 h 2061"/>
                <a:gd name="T44" fmla="*/ 669975968 w 2640"/>
                <a:gd name="T45" fmla="*/ 1036157722 h 2061"/>
                <a:gd name="T46" fmla="*/ 531577095 w 2640"/>
                <a:gd name="T47" fmla="*/ 1111205022 h 2061"/>
                <a:gd name="T48" fmla="*/ 384999967 w 2640"/>
                <a:gd name="T49" fmla="*/ 1181207185 h 2061"/>
                <a:gd name="T50" fmla="*/ 259811776 w 2640"/>
                <a:gd name="T51" fmla="*/ 1233550973 h 2061"/>
                <a:gd name="T52" fmla="*/ 174256377 w 2640"/>
                <a:gd name="T53" fmla="*/ 1265714214 h 2061"/>
                <a:gd name="T54" fmla="*/ 106315270 w 2640"/>
                <a:gd name="T55" fmla="*/ 1287787183 h 2061"/>
                <a:gd name="T56" fmla="*/ 54101482 w 2640"/>
                <a:gd name="T57" fmla="*/ 1298508793 h 2061"/>
                <a:gd name="T58" fmla="*/ 26421378 w 2640"/>
                <a:gd name="T59" fmla="*/ 1299769879 h 2061"/>
                <a:gd name="T60" fmla="*/ 13210689 w 2640"/>
                <a:gd name="T61" fmla="*/ 1298508793 h 2061"/>
                <a:gd name="T62" fmla="*/ 1257934 w 2640"/>
                <a:gd name="T63" fmla="*/ 1294094199 h 2061"/>
                <a:gd name="T64" fmla="*/ 1257934 w 2640"/>
                <a:gd name="T65" fmla="*/ 1284003132 h 2061"/>
                <a:gd name="T66" fmla="*/ 8807125 w 2640"/>
                <a:gd name="T67" fmla="*/ 1275805282 h 2061"/>
                <a:gd name="T68" fmla="*/ 22017811 w 2640"/>
                <a:gd name="T69" fmla="*/ 1266976094 h 2061"/>
                <a:gd name="T70" fmla="*/ 43406654 w 2640"/>
                <a:gd name="T71" fmla="*/ 1256254484 h 2061"/>
                <a:gd name="T72" fmla="*/ 128962834 w 2640"/>
                <a:gd name="T73" fmla="*/ 1207694747 h 2061"/>
                <a:gd name="T74" fmla="*/ 278055780 w 2640"/>
                <a:gd name="T75" fmla="*/ 1118142581 h 2061"/>
                <a:gd name="T76" fmla="*/ 426519808 w 2640"/>
                <a:gd name="T77" fmla="*/ 1019130684 h 2061"/>
                <a:gd name="T78" fmla="*/ 573725803 w 2640"/>
                <a:gd name="T79" fmla="*/ 911289600 h 2061"/>
                <a:gd name="T80" fmla="*/ 714011577 w 2640"/>
                <a:gd name="T81" fmla="*/ 799664267 h 2061"/>
                <a:gd name="T82" fmla="*/ 841715833 w 2640"/>
                <a:gd name="T83" fmla="*/ 687408589 h 2061"/>
                <a:gd name="T84" fmla="*/ 966275057 w 2640"/>
                <a:gd name="T85" fmla="*/ 567584809 h 2061"/>
                <a:gd name="T86" fmla="*/ 1083284300 w 2640"/>
                <a:gd name="T87" fmla="*/ 440193722 h 2061"/>
                <a:gd name="T88" fmla="*/ 1172614244 w 2640"/>
                <a:gd name="T89" fmla="*/ 332352539 h 2061"/>
                <a:gd name="T90" fmla="*/ 1226086734 w 2640"/>
                <a:gd name="T91" fmla="*/ 252890646 h 2061"/>
                <a:gd name="T92" fmla="*/ 1260686255 w 2640"/>
                <a:gd name="T93" fmla="*/ 175320331 h 2061"/>
                <a:gd name="T94" fmla="*/ 1278929465 w 2640"/>
                <a:gd name="T95" fmla="*/ 100273007 h 2061"/>
                <a:gd name="T96" fmla="*/ 1281446125 w 2640"/>
                <a:gd name="T97" fmla="*/ 49191086 h 2061"/>
                <a:gd name="T98" fmla="*/ 1288366346 w 2640"/>
                <a:gd name="T99" fmla="*/ 26487575 h 2061"/>
                <a:gd name="T100" fmla="*/ 1302834963 w 2640"/>
                <a:gd name="T101" fmla="*/ 9459733 h 2061"/>
                <a:gd name="T102" fmla="*/ 1323594833 w 2640"/>
                <a:gd name="T103" fmla="*/ 630543 h 206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40"/>
                <a:gd name="T157" fmla="*/ 0 h 2061"/>
                <a:gd name="T158" fmla="*/ 2640 w 2640"/>
                <a:gd name="T159" fmla="*/ 2061 h 206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40" h="2061">
                  <a:moveTo>
                    <a:pt x="2125" y="0"/>
                  </a:moveTo>
                  <a:lnTo>
                    <a:pt x="2146" y="1"/>
                  </a:lnTo>
                  <a:lnTo>
                    <a:pt x="2169" y="3"/>
                  </a:lnTo>
                  <a:lnTo>
                    <a:pt x="2194" y="7"/>
                  </a:lnTo>
                  <a:lnTo>
                    <a:pt x="2208" y="11"/>
                  </a:lnTo>
                  <a:lnTo>
                    <a:pt x="2221" y="15"/>
                  </a:lnTo>
                  <a:lnTo>
                    <a:pt x="2236" y="19"/>
                  </a:lnTo>
                  <a:lnTo>
                    <a:pt x="2250" y="23"/>
                  </a:lnTo>
                  <a:lnTo>
                    <a:pt x="2265" y="26"/>
                  </a:lnTo>
                  <a:lnTo>
                    <a:pt x="2283" y="32"/>
                  </a:lnTo>
                  <a:lnTo>
                    <a:pt x="2298" y="38"/>
                  </a:lnTo>
                  <a:lnTo>
                    <a:pt x="2315" y="46"/>
                  </a:lnTo>
                  <a:lnTo>
                    <a:pt x="2332" y="53"/>
                  </a:lnTo>
                  <a:lnTo>
                    <a:pt x="2350" y="61"/>
                  </a:lnTo>
                  <a:lnTo>
                    <a:pt x="2367" y="69"/>
                  </a:lnTo>
                  <a:lnTo>
                    <a:pt x="2384" y="78"/>
                  </a:lnTo>
                  <a:lnTo>
                    <a:pt x="2402" y="88"/>
                  </a:lnTo>
                  <a:lnTo>
                    <a:pt x="2417" y="95"/>
                  </a:lnTo>
                  <a:lnTo>
                    <a:pt x="2432" y="105"/>
                  </a:lnTo>
                  <a:lnTo>
                    <a:pt x="2448" y="113"/>
                  </a:lnTo>
                  <a:lnTo>
                    <a:pt x="2463" y="122"/>
                  </a:lnTo>
                  <a:lnTo>
                    <a:pt x="2476" y="130"/>
                  </a:lnTo>
                  <a:lnTo>
                    <a:pt x="2490" y="140"/>
                  </a:lnTo>
                  <a:lnTo>
                    <a:pt x="2501" y="147"/>
                  </a:lnTo>
                  <a:lnTo>
                    <a:pt x="2515" y="155"/>
                  </a:lnTo>
                  <a:lnTo>
                    <a:pt x="2526" y="163"/>
                  </a:lnTo>
                  <a:lnTo>
                    <a:pt x="2536" y="172"/>
                  </a:lnTo>
                  <a:lnTo>
                    <a:pt x="2547" y="180"/>
                  </a:lnTo>
                  <a:lnTo>
                    <a:pt x="2557" y="188"/>
                  </a:lnTo>
                  <a:lnTo>
                    <a:pt x="2567" y="195"/>
                  </a:lnTo>
                  <a:lnTo>
                    <a:pt x="2576" y="203"/>
                  </a:lnTo>
                  <a:lnTo>
                    <a:pt x="2584" y="211"/>
                  </a:lnTo>
                  <a:lnTo>
                    <a:pt x="2592" y="218"/>
                  </a:lnTo>
                  <a:lnTo>
                    <a:pt x="2597" y="226"/>
                  </a:lnTo>
                  <a:lnTo>
                    <a:pt x="2605" y="234"/>
                  </a:lnTo>
                  <a:lnTo>
                    <a:pt x="2611" y="241"/>
                  </a:lnTo>
                  <a:lnTo>
                    <a:pt x="2617" y="249"/>
                  </a:lnTo>
                  <a:lnTo>
                    <a:pt x="2620" y="257"/>
                  </a:lnTo>
                  <a:lnTo>
                    <a:pt x="2626" y="263"/>
                  </a:lnTo>
                  <a:lnTo>
                    <a:pt x="2628" y="270"/>
                  </a:lnTo>
                  <a:lnTo>
                    <a:pt x="2632" y="278"/>
                  </a:lnTo>
                  <a:lnTo>
                    <a:pt x="2634" y="284"/>
                  </a:lnTo>
                  <a:lnTo>
                    <a:pt x="2636" y="291"/>
                  </a:lnTo>
                  <a:lnTo>
                    <a:pt x="2638" y="299"/>
                  </a:lnTo>
                  <a:lnTo>
                    <a:pt x="2640" y="305"/>
                  </a:lnTo>
                  <a:lnTo>
                    <a:pt x="2640" y="312"/>
                  </a:lnTo>
                  <a:lnTo>
                    <a:pt x="2640" y="316"/>
                  </a:lnTo>
                  <a:lnTo>
                    <a:pt x="2638" y="320"/>
                  </a:lnTo>
                  <a:lnTo>
                    <a:pt x="2636" y="326"/>
                  </a:lnTo>
                  <a:lnTo>
                    <a:pt x="2634" y="332"/>
                  </a:lnTo>
                  <a:lnTo>
                    <a:pt x="2630" y="335"/>
                  </a:lnTo>
                  <a:lnTo>
                    <a:pt x="2624" y="341"/>
                  </a:lnTo>
                  <a:lnTo>
                    <a:pt x="2620" y="347"/>
                  </a:lnTo>
                  <a:lnTo>
                    <a:pt x="2615" y="351"/>
                  </a:lnTo>
                  <a:lnTo>
                    <a:pt x="2607" y="357"/>
                  </a:lnTo>
                  <a:lnTo>
                    <a:pt x="2599" y="362"/>
                  </a:lnTo>
                  <a:lnTo>
                    <a:pt x="2592" y="368"/>
                  </a:lnTo>
                  <a:lnTo>
                    <a:pt x="2582" y="374"/>
                  </a:lnTo>
                  <a:lnTo>
                    <a:pt x="2570" y="380"/>
                  </a:lnTo>
                  <a:lnTo>
                    <a:pt x="2559" y="383"/>
                  </a:lnTo>
                  <a:lnTo>
                    <a:pt x="2547" y="389"/>
                  </a:lnTo>
                  <a:lnTo>
                    <a:pt x="2534" y="395"/>
                  </a:lnTo>
                  <a:lnTo>
                    <a:pt x="2511" y="416"/>
                  </a:lnTo>
                  <a:lnTo>
                    <a:pt x="2486" y="437"/>
                  </a:lnTo>
                  <a:lnTo>
                    <a:pt x="2461" y="460"/>
                  </a:lnTo>
                  <a:lnTo>
                    <a:pt x="2436" y="483"/>
                  </a:lnTo>
                  <a:lnTo>
                    <a:pt x="2411" y="506"/>
                  </a:lnTo>
                  <a:lnTo>
                    <a:pt x="2386" y="531"/>
                  </a:lnTo>
                  <a:lnTo>
                    <a:pt x="2359" y="558"/>
                  </a:lnTo>
                  <a:lnTo>
                    <a:pt x="2334" y="587"/>
                  </a:lnTo>
                  <a:lnTo>
                    <a:pt x="2273" y="652"/>
                  </a:lnTo>
                  <a:lnTo>
                    <a:pt x="2213" y="714"/>
                  </a:lnTo>
                  <a:lnTo>
                    <a:pt x="2154" y="775"/>
                  </a:lnTo>
                  <a:lnTo>
                    <a:pt x="2092" y="835"/>
                  </a:lnTo>
                  <a:lnTo>
                    <a:pt x="2033" y="892"/>
                  </a:lnTo>
                  <a:lnTo>
                    <a:pt x="1972" y="950"/>
                  </a:lnTo>
                  <a:lnTo>
                    <a:pt x="1912" y="1005"/>
                  </a:lnTo>
                  <a:lnTo>
                    <a:pt x="1851" y="1059"/>
                  </a:lnTo>
                  <a:lnTo>
                    <a:pt x="1791" y="1111"/>
                  </a:lnTo>
                  <a:lnTo>
                    <a:pt x="1730" y="1163"/>
                  </a:lnTo>
                  <a:lnTo>
                    <a:pt x="1670" y="1213"/>
                  </a:lnTo>
                  <a:lnTo>
                    <a:pt x="1609" y="1261"/>
                  </a:lnTo>
                  <a:lnTo>
                    <a:pt x="1549" y="1309"/>
                  </a:lnTo>
                  <a:lnTo>
                    <a:pt x="1488" y="1355"/>
                  </a:lnTo>
                  <a:lnTo>
                    <a:pt x="1428" y="1401"/>
                  </a:lnTo>
                  <a:lnTo>
                    <a:pt x="1369" y="1445"/>
                  </a:lnTo>
                  <a:lnTo>
                    <a:pt x="1319" y="1480"/>
                  </a:lnTo>
                  <a:lnTo>
                    <a:pt x="1271" y="1514"/>
                  </a:lnTo>
                  <a:lnTo>
                    <a:pt x="1221" y="1547"/>
                  </a:lnTo>
                  <a:lnTo>
                    <a:pt x="1169" y="1579"/>
                  </a:lnTo>
                  <a:lnTo>
                    <a:pt x="1117" y="1612"/>
                  </a:lnTo>
                  <a:lnTo>
                    <a:pt x="1065" y="1643"/>
                  </a:lnTo>
                  <a:lnTo>
                    <a:pt x="1012" y="1673"/>
                  </a:lnTo>
                  <a:lnTo>
                    <a:pt x="956" y="1704"/>
                  </a:lnTo>
                  <a:lnTo>
                    <a:pt x="902" y="1733"/>
                  </a:lnTo>
                  <a:lnTo>
                    <a:pt x="845" y="1762"/>
                  </a:lnTo>
                  <a:lnTo>
                    <a:pt x="789" y="1791"/>
                  </a:lnTo>
                  <a:lnTo>
                    <a:pt x="730" y="1819"/>
                  </a:lnTo>
                  <a:lnTo>
                    <a:pt x="672" y="1846"/>
                  </a:lnTo>
                  <a:lnTo>
                    <a:pt x="612" y="1873"/>
                  </a:lnTo>
                  <a:lnTo>
                    <a:pt x="551" y="1898"/>
                  </a:lnTo>
                  <a:lnTo>
                    <a:pt x="492" y="1923"/>
                  </a:lnTo>
                  <a:lnTo>
                    <a:pt x="451" y="1940"/>
                  </a:lnTo>
                  <a:lnTo>
                    <a:pt x="413" y="1956"/>
                  </a:lnTo>
                  <a:lnTo>
                    <a:pt x="376" y="1971"/>
                  </a:lnTo>
                  <a:lnTo>
                    <a:pt x="342" y="1984"/>
                  </a:lnTo>
                  <a:lnTo>
                    <a:pt x="309" y="1996"/>
                  </a:lnTo>
                  <a:lnTo>
                    <a:pt x="277" y="2007"/>
                  </a:lnTo>
                  <a:lnTo>
                    <a:pt x="248" y="2017"/>
                  </a:lnTo>
                  <a:lnTo>
                    <a:pt x="219" y="2027"/>
                  </a:lnTo>
                  <a:lnTo>
                    <a:pt x="192" y="2034"/>
                  </a:lnTo>
                  <a:lnTo>
                    <a:pt x="169" y="2042"/>
                  </a:lnTo>
                  <a:lnTo>
                    <a:pt x="146" y="2048"/>
                  </a:lnTo>
                  <a:lnTo>
                    <a:pt x="125" y="2054"/>
                  </a:lnTo>
                  <a:lnTo>
                    <a:pt x="104" y="2057"/>
                  </a:lnTo>
                  <a:lnTo>
                    <a:pt x="86" y="2059"/>
                  </a:lnTo>
                  <a:lnTo>
                    <a:pt x="71" y="2061"/>
                  </a:lnTo>
                  <a:lnTo>
                    <a:pt x="56" y="2061"/>
                  </a:lnTo>
                  <a:lnTo>
                    <a:pt x="48" y="2061"/>
                  </a:lnTo>
                  <a:lnTo>
                    <a:pt x="42" y="2061"/>
                  </a:lnTo>
                  <a:lnTo>
                    <a:pt x="37" y="2061"/>
                  </a:lnTo>
                  <a:lnTo>
                    <a:pt x="31" y="2061"/>
                  </a:lnTo>
                  <a:lnTo>
                    <a:pt x="25" y="2059"/>
                  </a:lnTo>
                  <a:lnTo>
                    <a:pt x="21" y="2059"/>
                  </a:lnTo>
                  <a:lnTo>
                    <a:pt x="17" y="2057"/>
                  </a:lnTo>
                  <a:lnTo>
                    <a:pt x="14" y="2057"/>
                  </a:lnTo>
                  <a:lnTo>
                    <a:pt x="8" y="2054"/>
                  </a:lnTo>
                  <a:lnTo>
                    <a:pt x="2" y="2052"/>
                  </a:lnTo>
                  <a:lnTo>
                    <a:pt x="0" y="2048"/>
                  </a:lnTo>
                  <a:lnTo>
                    <a:pt x="0" y="2044"/>
                  </a:lnTo>
                  <a:lnTo>
                    <a:pt x="0" y="2040"/>
                  </a:lnTo>
                  <a:lnTo>
                    <a:pt x="2" y="2036"/>
                  </a:lnTo>
                  <a:lnTo>
                    <a:pt x="4" y="2032"/>
                  </a:lnTo>
                  <a:lnTo>
                    <a:pt x="6" y="2030"/>
                  </a:lnTo>
                  <a:lnTo>
                    <a:pt x="10" y="2027"/>
                  </a:lnTo>
                  <a:lnTo>
                    <a:pt x="14" y="2023"/>
                  </a:lnTo>
                  <a:lnTo>
                    <a:pt x="17" y="2019"/>
                  </a:lnTo>
                  <a:lnTo>
                    <a:pt x="23" y="2015"/>
                  </a:lnTo>
                  <a:lnTo>
                    <a:pt x="29" y="2011"/>
                  </a:lnTo>
                  <a:lnTo>
                    <a:pt x="35" y="2009"/>
                  </a:lnTo>
                  <a:lnTo>
                    <a:pt x="42" y="2006"/>
                  </a:lnTo>
                  <a:lnTo>
                    <a:pt x="50" y="2000"/>
                  </a:lnTo>
                  <a:lnTo>
                    <a:pt x="60" y="1996"/>
                  </a:lnTo>
                  <a:lnTo>
                    <a:pt x="69" y="1992"/>
                  </a:lnTo>
                  <a:lnTo>
                    <a:pt x="79" y="1988"/>
                  </a:lnTo>
                  <a:lnTo>
                    <a:pt x="88" y="1984"/>
                  </a:lnTo>
                  <a:lnTo>
                    <a:pt x="146" y="1950"/>
                  </a:lnTo>
                  <a:lnTo>
                    <a:pt x="205" y="1915"/>
                  </a:lnTo>
                  <a:lnTo>
                    <a:pt x="265" y="1881"/>
                  </a:lnTo>
                  <a:lnTo>
                    <a:pt x="323" y="1846"/>
                  </a:lnTo>
                  <a:lnTo>
                    <a:pt x="382" y="1810"/>
                  </a:lnTo>
                  <a:lnTo>
                    <a:pt x="442" y="1773"/>
                  </a:lnTo>
                  <a:lnTo>
                    <a:pt x="501" y="1735"/>
                  </a:lnTo>
                  <a:lnTo>
                    <a:pt x="559" y="1696"/>
                  </a:lnTo>
                  <a:lnTo>
                    <a:pt x="618" y="1656"/>
                  </a:lnTo>
                  <a:lnTo>
                    <a:pt x="678" y="1616"/>
                  </a:lnTo>
                  <a:lnTo>
                    <a:pt x="737" y="1576"/>
                  </a:lnTo>
                  <a:lnTo>
                    <a:pt x="795" y="1533"/>
                  </a:lnTo>
                  <a:lnTo>
                    <a:pt x="854" y="1489"/>
                  </a:lnTo>
                  <a:lnTo>
                    <a:pt x="912" y="1445"/>
                  </a:lnTo>
                  <a:lnTo>
                    <a:pt x="971" y="1401"/>
                  </a:lnTo>
                  <a:lnTo>
                    <a:pt x="1029" y="1355"/>
                  </a:lnTo>
                  <a:lnTo>
                    <a:pt x="1083" y="1313"/>
                  </a:lnTo>
                  <a:lnTo>
                    <a:pt x="1135" y="1268"/>
                  </a:lnTo>
                  <a:lnTo>
                    <a:pt x="1186" y="1224"/>
                  </a:lnTo>
                  <a:lnTo>
                    <a:pt x="1236" y="1180"/>
                  </a:lnTo>
                  <a:lnTo>
                    <a:pt x="1288" y="1136"/>
                  </a:lnTo>
                  <a:lnTo>
                    <a:pt x="1338" y="1090"/>
                  </a:lnTo>
                  <a:lnTo>
                    <a:pt x="1388" y="1044"/>
                  </a:lnTo>
                  <a:lnTo>
                    <a:pt x="1438" y="996"/>
                  </a:lnTo>
                  <a:lnTo>
                    <a:pt x="1488" y="948"/>
                  </a:lnTo>
                  <a:lnTo>
                    <a:pt x="1536" y="900"/>
                  </a:lnTo>
                  <a:lnTo>
                    <a:pt x="1584" y="850"/>
                  </a:lnTo>
                  <a:lnTo>
                    <a:pt x="1630" y="800"/>
                  </a:lnTo>
                  <a:lnTo>
                    <a:pt x="1676" y="750"/>
                  </a:lnTo>
                  <a:lnTo>
                    <a:pt x="1722" y="698"/>
                  </a:lnTo>
                  <a:lnTo>
                    <a:pt x="1766" y="646"/>
                  </a:lnTo>
                  <a:lnTo>
                    <a:pt x="1810" y="593"/>
                  </a:lnTo>
                  <a:lnTo>
                    <a:pt x="1837" y="560"/>
                  </a:lnTo>
                  <a:lnTo>
                    <a:pt x="1864" y="527"/>
                  </a:lnTo>
                  <a:lnTo>
                    <a:pt x="1887" y="497"/>
                  </a:lnTo>
                  <a:lnTo>
                    <a:pt x="1910" y="464"/>
                  </a:lnTo>
                  <a:lnTo>
                    <a:pt x="1929" y="431"/>
                  </a:lnTo>
                  <a:lnTo>
                    <a:pt x="1949" y="401"/>
                  </a:lnTo>
                  <a:lnTo>
                    <a:pt x="1964" y="370"/>
                  </a:lnTo>
                  <a:lnTo>
                    <a:pt x="1979" y="337"/>
                  </a:lnTo>
                  <a:lnTo>
                    <a:pt x="1993" y="307"/>
                  </a:lnTo>
                  <a:lnTo>
                    <a:pt x="2004" y="278"/>
                  </a:lnTo>
                  <a:lnTo>
                    <a:pt x="2014" y="247"/>
                  </a:lnTo>
                  <a:lnTo>
                    <a:pt x="2021" y="216"/>
                  </a:lnTo>
                  <a:lnTo>
                    <a:pt x="2027" y="188"/>
                  </a:lnTo>
                  <a:lnTo>
                    <a:pt x="2033" y="159"/>
                  </a:lnTo>
                  <a:lnTo>
                    <a:pt x="2035" y="130"/>
                  </a:lnTo>
                  <a:lnTo>
                    <a:pt x="2035" y="101"/>
                  </a:lnTo>
                  <a:lnTo>
                    <a:pt x="2037" y="90"/>
                  </a:lnTo>
                  <a:lnTo>
                    <a:pt x="2037" y="78"/>
                  </a:lnTo>
                  <a:lnTo>
                    <a:pt x="2039" y="69"/>
                  </a:lnTo>
                  <a:lnTo>
                    <a:pt x="2041" y="59"/>
                  </a:lnTo>
                  <a:lnTo>
                    <a:pt x="2044" y="49"/>
                  </a:lnTo>
                  <a:lnTo>
                    <a:pt x="2048" y="42"/>
                  </a:lnTo>
                  <a:lnTo>
                    <a:pt x="2054" y="34"/>
                  </a:lnTo>
                  <a:lnTo>
                    <a:pt x="2058" y="26"/>
                  </a:lnTo>
                  <a:lnTo>
                    <a:pt x="2066" y="21"/>
                  </a:lnTo>
                  <a:lnTo>
                    <a:pt x="2071" y="15"/>
                  </a:lnTo>
                  <a:lnTo>
                    <a:pt x="2079" y="11"/>
                  </a:lnTo>
                  <a:lnTo>
                    <a:pt x="2087" y="7"/>
                  </a:lnTo>
                  <a:lnTo>
                    <a:pt x="2094" y="3"/>
                  </a:lnTo>
                  <a:lnTo>
                    <a:pt x="2104" y="1"/>
                  </a:lnTo>
                  <a:lnTo>
                    <a:pt x="2114" y="1"/>
                  </a:lnTo>
                  <a:lnTo>
                    <a:pt x="212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0" name="Freeform 34"/>
            <p:cNvSpPr>
              <a:spLocks/>
            </p:cNvSpPr>
            <p:nvPr/>
          </p:nvSpPr>
          <p:spPr bwMode="auto">
            <a:xfrm>
              <a:off x="5181600" y="4038600"/>
              <a:ext cx="765579" cy="730827"/>
            </a:xfrm>
            <a:custGeom>
              <a:avLst/>
              <a:gdLst>
                <a:gd name="T0" fmla="*/ 26480256 w 2791"/>
                <a:gd name="T1" fmla="*/ 0 h 2110"/>
                <a:gd name="T2" fmla="*/ 40351238 w 2791"/>
                <a:gd name="T3" fmla="*/ 3779836 h 2110"/>
                <a:gd name="T4" fmla="*/ 58005011 w 2791"/>
                <a:gd name="T5" fmla="*/ 8820146 h 2110"/>
                <a:gd name="T6" fmla="*/ 80072013 w 2791"/>
                <a:gd name="T7" fmla="*/ 17010849 h 2110"/>
                <a:gd name="T8" fmla="*/ 106553076 w 2791"/>
                <a:gd name="T9" fmla="*/ 28351947 h 2110"/>
                <a:gd name="T10" fmla="*/ 209322580 w 2791"/>
                <a:gd name="T11" fmla="*/ 82534881 h 2110"/>
                <a:gd name="T12" fmla="*/ 447648049 w 2791"/>
                <a:gd name="T13" fmla="*/ 209803146 h 2110"/>
                <a:gd name="T14" fmla="*/ 669581379 w 2791"/>
                <a:gd name="T15" fmla="*/ 328250399 h 2110"/>
                <a:gd name="T16" fmla="*/ 871338501 w 2791"/>
                <a:gd name="T17" fmla="*/ 440396969 h 2110"/>
                <a:gd name="T18" fmla="*/ 1054179944 w 2791"/>
                <a:gd name="T19" fmla="*/ 545613214 h 2110"/>
                <a:gd name="T20" fmla="*/ 1217477030 w 2791"/>
                <a:gd name="T21" fmla="*/ 646419388 h 2110"/>
                <a:gd name="T22" fmla="*/ 1307007553 w 2791"/>
                <a:gd name="T23" fmla="*/ 707533328 h 2110"/>
                <a:gd name="T24" fmla="*/ 1390862320 w 2791"/>
                <a:gd name="T25" fmla="*/ 769276713 h 2110"/>
                <a:gd name="T26" fmla="*/ 1468412456 w 2791"/>
                <a:gd name="T27" fmla="*/ 829760417 h 2110"/>
                <a:gd name="T28" fmla="*/ 1538397036 w 2791"/>
                <a:gd name="T29" fmla="*/ 890244319 h 2110"/>
                <a:gd name="T30" fmla="*/ 1603968373 w 2791"/>
                <a:gd name="T31" fmla="*/ 950728023 h 2110"/>
                <a:gd name="T32" fmla="*/ 1655667935 w 2791"/>
                <a:gd name="T33" fmla="*/ 1004281501 h 2110"/>
                <a:gd name="T34" fmla="*/ 1696019557 w 2791"/>
                <a:gd name="T35" fmla="*/ 1052794670 h 2110"/>
                <a:gd name="T36" fmla="*/ 1726283374 w 2791"/>
                <a:gd name="T37" fmla="*/ 1097527211 h 2110"/>
                <a:gd name="T38" fmla="*/ 1746458193 w 2791"/>
                <a:gd name="T39" fmla="*/ 1141000072 h 2110"/>
                <a:gd name="T40" fmla="*/ 1758438579 w 2791"/>
                <a:gd name="T41" fmla="*/ 1179431830 h 2110"/>
                <a:gd name="T42" fmla="*/ 1759699506 w 2791"/>
                <a:gd name="T43" fmla="*/ 1219124062 h 2110"/>
                <a:gd name="T44" fmla="*/ 1755286264 w 2791"/>
                <a:gd name="T45" fmla="*/ 1259446532 h 2110"/>
                <a:gd name="T46" fmla="*/ 1742675414 w 2791"/>
                <a:gd name="T47" fmla="*/ 1289688384 h 2110"/>
                <a:gd name="T48" fmla="*/ 1723761521 w 2791"/>
                <a:gd name="T49" fmla="*/ 1311110092 h 2110"/>
                <a:gd name="T50" fmla="*/ 1696650020 w 2791"/>
                <a:gd name="T51" fmla="*/ 1324341101 h 2110"/>
                <a:gd name="T52" fmla="*/ 1664495212 w 2791"/>
                <a:gd name="T53" fmla="*/ 1329381410 h 2110"/>
                <a:gd name="T54" fmla="*/ 1617208098 w 2791"/>
                <a:gd name="T55" fmla="*/ 1325601575 h 2110"/>
                <a:gd name="T56" fmla="*/ 1578117798 w 2791"/>
                <a:gd name="T57" fmla="*/ 1314890721 h 2110"/>
                <a:gd name="T58" fmla="*/ 1542179814 w 2791"/>
                <a:gd name="T59" fmla="*/ 1290948858 h 2110"/>
                <a:gd name="T60" fmla="*/ 1498676273 w 2791"/>
                <a:gd name="T61" fmla="*/ 1255666697 h 2110"/>
                <a:gd name="T62" fmla="*/ 1468412456 w 2791"/>
                <a:gd name="T63" fmla="*/ 1231724834 h 2110"/>
                <a:gd name="T64" fmla="*/ 1435626788 w 2791"/>
                <a:gd name="T65" fmla="*/ 1204633373 h 2110"/>
                <a:gd name="T66" fmla="*/ 1400320061 w 2791"/>
                <a:gd name="T67" fmla="*/ 1174391521 h 2110"/>
                <a:gd name="T68" fmla="*/ 1318355889 w 2791"/>
                <a:gd name="T69" fmla="*/ 1098786892 h 2110"/>
                <a:gd name="T70" fmla="*/ 1226304307 w 2791"/>
                <a:gd name="T71" fmla="*/ 1017512510 h 2110"/>
                <a:gd name="T72" fmla="*/ 1124164523 w 2791"/>
                <a:gd name="T73" fmla="*/ 931827262 h 2110"/>
                <a:gd name="T74" fmla="*/ 1013198255 w 2791"/>
                <a:gd name="T75" fmla="*/ 839841232 h 2110"/>
                <a:gd name="T76" fmla="*/ 893405503 w 2791"/>
                <a:gd name="T77" fmla="*/ 744075169 h 2110"/>
                <a:gd name="T78" fmla="*/ 763524350 w 2791"/>
                <a:gd name="T79" fmla="*/ 643899233 h 2110"/>
                <a:gd name="T80" fmla="*/ 624816118 w 2791"/>
                <a:gd name="T81" fmla="*/ 536162834 h 2110"/>
                <a:gd name="T82" fmla="*/ 476650939 w 2791"/>
                <a:gd name="T83" fmla="*/ 424645806 h 2110"/>
                <a:gd name="T84" fmla="*/ 320919311 w 2791"/>
                <a:gd name="T85" fmla="*/ 307458928 h 2110"/>
                <a:gd name="T86" fmla="*/ 155100322 w 2791"/>
                <a:gd name="T87" fmla="*/ 183971316 h 2110"/>
                <a:gd name="T88" fmla="*/ 31524755 w 2791"/>
                <a:gd name="T89" fmla="*/ 88835663 h 2110"/>
                <a:gd name="T90" fmla="*/ 10718670 w 2791"/>
                <a:gd name="T91" fmla="*/ 57333337 h 2110"/>
                <a:gd name="T92" fmla="*/ 3782780 w 2791"/>
                <a:gd name="T93" fmla="*/ 41582162 h 2110"/>
                <a:gd name="T94" fmla="*/ 0 w 2791"/>
                <a:gd name="T95" fmla="*/ 25831787 h 2110"/>
                <a:gd name="T96" fmla="*/ 0 w 2791"/>
                <a:gd name="T97" fmla="*/ 11340301 h 2110"/>
                <a:gd name="T98" fmla="*/ 3782780 w 2791"/>
                <a:gd name="T99" fmla="*/ 3779836 h 2110"/>
                <a:gd name="T100" fmla="*/ 14501451 w 2791"/>
                <a:gd name="T101" fmla="*/ 0 h 2110"/>
                <a:gd name="T102" fmla="*/ 20806082 w 2791"/>
                <a:gd name="T103" fmla="*/ 0 h 21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91"/>
                <a:gd name="T157" fmla="*/ 0 h 2110"/>
                <a:gd name="T158" fmla="*/ 2791 w 2791"/>
                <a:gd name="T159" fmla="*/ 2110 h 21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91" h="2110">
                  <a:moveTo>
                    <a:pt x="33" y="0"/>
                  </a:moveTo>
                  <a:lnTo>
                    <a:pt x="37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6" y="4"/>
                  </a:lnTo>
                  <a:lnTo>
                    <a:pt x="64" y="6"/>
                  </a:lnTo>
                  <a:lnTo>
                    <a:pt x="73" y="8"/>
                  </a:lnTo>
                  <a:lnTo>
                    <a:pt x="83" y="10"/>
                  </a:lnTo>
                  <a:lnTo>
                    <a:pt x="92" y="14"/>
                  </a:lnTo>
                  <a:lnTo>
                    <a:pt x="104" y="18"/>
                  </a:lnTo>
                  <a:lnTo>
                    <a:pt x="115" y="22"/>
                  </a:lnTo>
                  <a:lnTo>
                    <a:pt x="127" y="27"/>
                  </a:lnTo>
                  <a:lnTo>
                    <a:pt x="140" y="33"/>
                  </a:lnTo>
                  <a:lnTo>
                    <a:pt x="156" y="39"/>
                  </a:lnTo>
                  <a:lnTo>
                    <a:pt x="169" y="45"/>
                  </a:lnTo>
                  <a:lnTo>
                    <a:pt x="184" y="52"/>
                  </a:lnTo>
                  <a:lnTo>
                    <a:pt x="202" y="60"/>
                  </a:lnTo>
                  <a:lnTo>
                    <a:pt x="332" y="131"/>
                  </a:lnTo>
                  <a:lnTo>
                    <a:pt x="463" y="198"/>
                  </a:lnTo>
                  <a:lnTo>
                    <a:pt x="588" y="265"/>
                  </a:lnTo>
                  <a:lnTo>
                    <a:pt x="710" y="333"/>
                  </a:lnTo>
                  <a:lnTo>
                    <a:pt x="831" y="396"/>
                  </a:lnTo>
                  <a:lnTo>
                    <a:pt x="948" y="459"/>
                  </a:lnTo>
                  <a:lnTo>
                    <a:pt x="1062" y="521"/>
                  </a:lnTo>
                  <a:lnTo>
                    <a:pt x="1171" y="582"/>
                  </a:lnTo>
                  <a:lnTo>
                    <a:pt x="1279" y="642"/>
                  </a:lnTo>
                  <a:lnTo>
                    <a:pt x="1382" y="699"/>
                  </a:lnTo>
                  <a:lnTo>
                    <a:pt x="1482" y="757"/>
                  </a:lnTo>
                  <a:lnTo>
                    <a:pt x="1578" y="812"/>
                  </a:lnTo>
                  <a:lnTo>
                    <a:pt x="1672" y="866"/>
                  </a:lnTo>
                  <a:lnTo>
                    <a:pt x="1762" y="920"/>
                  </a:lnTo>
                  <a:lnTo>
                    <a:pt x="1849" y="974"/>
                  </a:lnTo>
                  <a:lnTo>
                    <a:pt x="1931" y="1026"/>
                  </a:lnTo>
                  <a:lnTo>
                    <a:pt x="1979" y="1058"/>
                  </a:lnTo>
                  <a:lnTo>
                    <a:pt x="2027" y="1091"/>
                  </a:lnTo>
                  <a:lnTo>
                    <a:pt x="2073" y="1123"/>
                  </a:lnTo>
                  <a:lnTo>
                    <a:pt x="2119" y="1156"/>
                  </a:lnTo>
                  <a:lnTo>
                    <a:pt x="2164" y="1189"/>
                  </a:lnTo>
                  <a:lnTo>
                    <a:pt x="2206" y="1221"/>
                  </a:lnTo>
                  <a:lnTo>
                    <a:pt x="2248" y="1254"/>
                  </a:lnTo>
                  <a:lnTo>
                    <a:pt x="2288" y="1285"/>
                  </a:lnTo>
                  <a:lnTo>
                    <a:pt x="2329" y="1317"/>
                  </a:lnTo>
                  <a:lnTo>
                    <a:pt x="2367" y="1350"/>
                  </a:lnTo>
                  <a:lnTo>
                    <a:pt x="2405" y="1381"/>
                  </a:lnTo>
                  <a:lnTo>
                    <a:pt x="2440" y="1413"/>
                  </a:lnTo>
                  <a:lnTo>
                    <a:pt x="2476" y="1444"/>
                  </a:lnTo>
                  <a:lnTo>
                    <a:pt x="2509" y="1477"/>
                  </a:lnTo>
                  <a:lnTo>
                    <a:pt x="2544" y="1509"/>
                  </a:lnTo>
                  <a:lnTo>
                    <a:pt x="2574" y="1540"/>
                  </a:lnTo>
                  <a:lnTo>
                    <a:pt x="2601" y="1567"/>
                  </a:lnTo>
                  <a:lnTo>
                    <a:pt x="2626" y="1594"/>
                  </a:lnTo>
                  <a:lnTo>
                    <a:pt x="2647" y="1621"/>
                  </a:lnTo>
                  <a:lnTo>
                    <a:pt x="2668" y="1646"/>
                  </a:lnTo>
                  <a:lnTo>
                    <a:pt x="2690" y="1671"/>
                  </a:lnTo>
                  <a:lnTo>
                    <a:pt x="2707" y="1696"/>
                  </a:lnTo>
                  <a:lnTo>
                    <a:pt x="2722" y="1719"/>
                  </a:lnTo>
                  <a:lnTo>
                    <a:pt x="2738" y="1742"/>
                  </a:lnTo>
                  <a:lnTo>
                    <a:pt x="2749" y="1765"/>
                  </a:lnTo>
                  <a:lnTo>
                    <a:pt x="2761" y="1788"/>
                  </a:lnTo>
                  <a:lnTo>
                    <a:pt x="2770" y="1811"/>
                  </a:lnTo>
                  <a:lnTo>
                    <a:pt x="2778" y="1832"/>
                  </a:lnTo>
                  <a:lnTo>
                    <a:pt x="2784" y="1853"/>
                  </a:lnTo>
                  <a:lnTo>
                    <a:pt x="2789" y="1872"/>
                  </a:lnTo>
                  <a:lnTo>
                    <a:pt x="2791" y="1893"/>
                  </a:lnTo>
                  <a:lnTo>
                    <a:pt x="2791" y="1912"/>
                  </a:lnTo>
                  <a:lnTo>
                    <a:pt x="2791" y="1935"/>
                  </a:lnTo>
                  <a:lnTo>
                    <a:pt x="2789" y="1959"/>
                  </a:lnTo>
                  <a:lnTo>
                    <a:pt x="2787" y="1980"/>
                  </a:lnTo>
                  <a:lnTo>
                    <a:pt x="2784" y="1999"/>
                  </a:lnTo>
                  <a:lnTo>
                    <a:pt x="2778" y="2016"/>
                  </a:lnTo>
                  <a:lnTo>
                    <a:pt x="2772" y="2031"/>
                  </a:lnTo>
                  <a:lnTo>
                    <a:pt x="2764" y="2047"/>
                  </a:lnTo>
                  <a:lnTo>
                    <a:pt x="2755" y="2060"/>
                  </a:lnTo>
                  <a:lnTo>
                    <a:pt x="2745" y="2072"/>
                  </a:lnTo>
                  <a:lnTo>
                    <a:pt x="2734" y="2081"/>
                  </a:lnTo>
                  <a:lnTo>
                    <a:pt x="2720" y="2091"/>
                  </a:lnTo>
                  <a:lnTo>
                    <a:pt x="2707" y="2097"/>
                  </a:lnTo>
                  <a:lnTo>
                    <a:pt x="2691" y="2102"/>
                  </a:lnTo>
                  <a:lnTo>
                    <a:pt x="2676" y="2106"/>
                  </a:lnTo>
                  <a:lnTo>
                    <a:pt x="2659" y="2108"/>
                  </a:lnTo>
                  <a:lnTo>
                    <a:pt x="2640" y="2110"/>
                  </a:lnTo>
                  <a:lnTo>
                    <a:pt x="2613" y="2108"/>
                  </a:lnTo>
                  <a:lnTo>
                    <a:pt x="2588" y="2106"/>
                  </a:lnTo>
                  <a:lnTo>
                    <a:pt x="2565" y="2104"/>
                  </a:lnTo>
                  <a:lnTo>
                    <a:pt x="2542" y="2101"/>
                  </a:lnTo>
                  <a:lnTo>
                    <a:pt x="2523" y="2095"/>
                  </a:lnTo>
                  <a:lnTo>
                    <a:pt x="2503" y="2087"/>
                  </a:lnTo>
                  <a:lnTo>
                    <a:pt x="2486" y="2078"/>
                  </a:lnTo>
                  <a:lnTo>
                    <a:pt x="2471" y="2068"/>
                  </a:lnTo>
                  <a:lnTo>
                    <a:pt x="2446" y="2049"/>
                  </a:lnTo>
                  <a:lnTo>
                    <a:pt x="2419" y="2028"/>
                  </a:lnTo>
                  <a:lnTo>
                    <a:pt x="2390" y="2007"/>
                  </a:lnTo>
                  <a:lnTo>
                    <a:pt x="2377" y="1993"/>
                  </a:lnTo>
                  <a:lnTo>
                    <a:pt x="2361" y="1982"/>
                  </a:lnTo>
                  <a:lnTo>
                    <a:pt x="2344" y="1968"/>
                  </a:lnTo>
                  <a:lnTo>
                    <a:pt x="2329" y="1955"/>
                  </a:lnTo>
                  <a:lnTo>
                    <a:pt x="2311" y="1941"/>
                  </a:lnTo>
                  <a:lnTo>
                    <a:pt x="2294" y="1928"/>
                  </a:lnTo>
                  <a:lnTo>
                    <a:pt x="2277" y="1912"/>
                  </a:lnTo>
                  <a:lnTo>
                    <a:pt x="2260" y="1897"/>
                  </a:lnTo>
                  <a:lnTo>
                    <a:pt x="2240" y="1880"/>
                  </a:lnTo>
                  <a:lnTo>
                    <a:pt x="2221" y="1864"/>
                  </a:lnTo>
                  <a:lnTo>
                    <a:pt x="2179" y="1824"/>
                  </a:lnTo>
                  <a:lnTo>
                    <a:pt x="2135" y="1784"/>
                  </a:lnTo>
                  <a:lnTo>
                    <a:pt x="2091" y="1744"/>
                  </a:lnTo>
                  <a:lnTo>
                    <a:pt x="2043" y="1701"/>
                  </a:lnTo>
                  <a:lnTo>
                    <a:pt x="1995" y="1657"/>
                  </a:lnTo>
                  <a:lnTo>
                    <a:pt x="1945" y="1615"/>
                  </a:lnTo>
                  <a:lnTo>
                    <a:pt x="1891" y="1569"/>
                  </a:lnTo>
                  <a:lnTo>
                    <a:pt x="1837" y="1525"/>
                  </a:lnTo>
                  <a:lnTo>
                    <a:pt x="1783" y="1479"/>
                  </a:lnTo>
                  <a:lnTo>
                    <a:pt x="1726" y="1431"/>
                  </a:lnTo>
                  <a:lnTo>
                    <a:pt x="1666" y="1383"/>
                  </a:lnTo>
                  <a:lnTo>
                    <a:pt x="1607" y="1333"/>
                  </a:lnTo>
                  <a:lnTo>
                    <a:pt x="1545" y="1283"/>
                  </a:lnTo>
                  <a:lnTo>
                    <a:pt x="1482" y="1233"/>
                  </a:lnTo>
                  <a:lnTo>
                    <a:pt x="1417" y="1181"/>
                  </a:lnTo>
                  <a:lnTo>
                    <a:pt x="1350" y="1129"/>
                  </a:lnTo>
                  <a:lnTo>
                    <a:pt x="1281" y="1075"/>
                  </a:lnTo>
                  <a:lnTo>
                    <a:pt x="1211" y="1022"/>
                  </a:lnTo>
                  <a:lnTo>
                    <a:pt x="1140" y="966"/>
                  </a:lnTo>
                  <a:lnTo>
                    <a:pt x="1066" y="908"/>
                  </a:lnTo>
                  <a:lnTo>
                    <a:pt x="991" y="851"/>
                  </a:lnTo>
                  <a:lnTo>
                    <a:pt x="916" y="793"/>
                  </a:lnTo>
                  <a:lnTo>
                    <a:pt x="837" y="734"/>
                  </a:lnTo>
                  <a:lnTo>
                    <a:pt x="756" y="674"/>
                  </a:lnTo>
                  <a:lnTo>
                    <a:pt x="676" y="613"/>
                  </a:lnTo>
                  <a:lnTo>
                    <a:pt x="593" y="551"/>
                  </a:lnTo>
                  <a:lnTo>
                    <a:pt x="509" y="488"/>
                  </a:lnTo>
                  <a:lnTo>
                    <a:pt x="422" y="423"/>
                  </a:lnTo>
                  <a:lnTo>
                    <a:pt x="336" y="358"/>
                  </a:lnTo>
                  <a:lnTo>
                    <a:pt x="246" y="292"/>
                  </a:lnTo>
                  <a:lnTo>
                    <a:pt x="156" y="225"/>
                  </a:lnTo>
                  <a:lnTo>
                    <a:pt x="64" y="156"/>
                  </a:lnTo>
                  <a:lnTo>
                    <a:pt x="50" y="141"/>
                  </a:lnTo>
                  <a:lnTo>
                    <a:pt x="37" y="123"/>
                  </a:lnTo>
                  <a:lnTo>
                    <a:pt x="27" y="106"/>
                  </a:lnTo>
                  <a:lnTo>
                    <a:pt x="17" y="91"/>
                  </a:lnTo>
                  <a:lnTo>
                    <a:pt x="14" y="81"/>
                  </a:lnTo>
                  <a:lnTo>
                    <a:pt x="10" y="73"/>
                  </a:lnTo>
                  <a:lnTo>
                    <a:pt x="6" y="66"/>
                  </a:lnTo>
                  <a:lnTo>
                    <a:pt x="4" y="56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67000" y="1143000"/>
            <a:ext cx="1445057" cy="1527464"/>
            <a:chOff x="2821594" y="3653444"/>
            <a:chExt cx="1445057" cy="1527464"/>
          </a:xfrm>
        </p:grpSpPr>
        <p:sp>
          <p:nvSpPr>
            <p:cNvPr id="5" name="Freeform 29"/>
            <p:cNvSpPr>
              <a:spLocks/>
            </p:cNvSpPr>
            <p:nvPr/>
          </p:nvSpPr>
          <p:spPr bwMode="auto">
            <a:xfrm>
              <a:off x="2821594" y="3744191"/>
              <a:ext cx="191395" cy="1378527"/>
            </a:xfrm>
            <a:custGeom>
              <a:avLst/>
              <a:gdLst>
                <a:gd name="T0" fmla="*/ 137978482 w 698"/>
                <a:gd name="T1" fmla="*/ 1891188 h 3979"/>
                <a:gd name="T2" fmla="*/ 190901793 w 698"/>
                <a:gd name="T3" fmla="*/ 8194354 h 3979"/>
                <a:gd name="T4" fmla="*/ 241935233 w 698"/>
                <a:gd name="T5" fmla="*/ 21431873 h 3979"/>
                <a:gd name="T6" fmla="*/ 291078704 w 698"/>
                <a:gd name="T7" fmla="*/ 39712562 h 3979"/>
                <a:gd name="T8" fmla="*/ 350302012 w 698"/>
                <a:gd name="T9" fmla="*/ 63666024 h 3979"/>
                <a:gd name="T10" fmla="*/ 396295087 w 698"/>
                <a:gd name="T11" fmla="*/ 92032245 h 3979"/>
                <a:gd name="T12" fmla="*/ 426537078 w 698"/>
                <a:gd name="T13" fmla="*/ 122919279 h 3979"/>
                <a:gd name="T14" fmla="*/ 439768104 w 698"/>
                <a:gd name="T15" fmla="*/ 156958267 h 3979"/>
                <a:gd name="T16" fmla="*/ 425277396 w 698"/>
                <a:gd name="T17" fmla="*/ 346065128 h 3979"/>
                <a:gd name="T18" fmla="*/ 417086685 w 698"/>
                <a:gd name="T19" fmla="*/ 516261755 h 3979"/>
                <a:gd name="T20" fmla="*/ 414566428 w 698"/>
                <a:gd name="T21" fmla="*/ 622791488 h 3979"/>
                <a:gd name="T22" fmla="*/ 412046271 w 698"/>
                <a:gd name="T23" fmla="*/ 1011090848 h 3979"/>
                <a:gd name="T24" fmla="*/ 402595878 w 698"/>
                <a:gd name="T25" fmla="*/ 1376697350 h 3979"/>
                <a:gd name="T26" fmla="*/ 386844694 w 698"/>
                <a:gd name="T27" fmla="*/ 1718980402 h 3979"/>
                <a:gd name="T28" fmla="*/ 363533038 w 698"/>
                <a:gd name="T29" fmla="*/ 2039831189 h 3979"/>
                <a:gd name="T30" fmla="*/ 361643118 w 698"/>
                <a:gd name="T31" fmla="*/ 2147483647 h 3979"/>
                <a:gd name="T32" fmla="*/ 351562487 w 698"/>
                <a:gd name="T33" fmla="*/ 2147483647 h 3979"/>
                <a:gd name="T34" fmla="*/ 335811304 w 698"/>
                <a:gd name="T35" fmla="*/ 2147483647 h 3979"/>
                <a:gd name="T36" fmla="*/ 313129885 w 698"/>
                <a:gd name="T37" fmla="*/ 2147483647 h 3979"/>
                <a:gd name="T38" fmla="*/ 284148469 w 698"/>
                <a:gd name="T39" fmla="*/ 2147483647 h 3979"/>
                <a:gd name="T40" fmla="*/ 256426735 w 698"/>
                <a:gd name="T41" fmla="*/ 2147483647 h 3979"/>
                <a:gd name="T42" fmla="*/ 230594920 w 698"/>
                <a:gd name="T43" fmla="*/ 2147483647 h 3979"/>
                <a:gd name="T44" fmla="*/ 206652976 w 698"/>
                <a:gd name="T45" fmla="*/ 2147483647 h 3979"/>
                <a:gd name="T46" fmla="*/ 180191718 w 698"/>
                <a:gd name="T47" fmla="*/ 2147483647 h 3979"/>
                <a:gd name="T48" fmla="*/ 149949826 w 698"/>
                <a:gd name="T49" fmla="*/ 2147483647 h 3979"/>
                <a:gd name="T50" fmla="*/ 118447459 w 698"/>
                <a:gd name="T51" fmla="*/ 2147483647 h 3979"/>
                <a:gd name="T52" fmla="*/ 85685385 w 698"/>
                <a:gd name="T53" fmla="*/ 2147483647 h 3979"/>
                <a:gd name="T54" fmla="*/ 47883008 w 698"/>
                <a:gd name="T55" fmla="*/ 2147483647 h 3979"/>
                <a:gd name="T56" fmla="*/ 21421743 w 698"/>
                <a:gd name="T57" fmla="*/ 2147483647 h 3979"/>
                <a:gd name="T58" fmla="*/ 4410079 w 698"/>
                <a:gd name="T59" fmla="*/ 2147483647 h 3979"/>
                <a:gd name="T60" fmla="*/ 0 w 698"/>
                <a:gd name="T61" fmla="*/ 2147483647 h 3979"/>
                <a:gd name="T62" fmla="*/ 1260476 w 698"/>
                <a:gd name="T63" fmla="*/ 2147483647 h 3979"/>
                <a:gd name="T64" fmla="*/ 8190714 w 698"/>
                <a:gd name="T65" fmla="*/ 2125560245 h 3979"/>
                <a:gd name="T66" fmla="*/ 18901585 w 698"/>
                <a:gd name="T67" fmla="*/ 2079542944 h 3979"/>
                <a:gd name="T68" fmla="*/ 34651982 w 698"/>
                <a:gd name="T69" fmla="*/ 2020290509 h 3979"/>
                <a:gd name="T70" fmla="*/ 64893886 w 698"/>
                <a:gd name="T71" fmla="*/ 1868374664 h 3979"/>
                <a:gd name="T72" fmla="*/ 90725700 w 698"/>
                <a:gd name="T73" fmla="*/ 1714567631 h 3979"/>
                <a:gd name="T74" fmla="*/ 109627304 w 698"/>
                <a:gd name="T75" fmla="*/ 1562021788 h 3979"/>
                <a:gd name="T76" fmla="*/ 120967616 w 698"/>
                <a:gd name="T77" fmla="*/ 1409475547 h 3979"/>
                <a:gd name="T78" fmla="*/ 130418009 w 698"/>
                <a:gd name="T79" fmla="*/ 1209652802 h 3979"/>
                <a:gd name="T80" fmla="*/ 136718800 w 698"/>
                <a:gd name="T81" fmla="*/ 995962144 h 3979"/>
                <a:gd name="T82" fmla="*/ 139869196 w 698"/>
                <a:gd name="T83" fmla="*/ 767143379 h 3979"/>
                <a:gd name="T84" fmla="*/ 141128878 w 698"/>
                <a:gd name="T85" fmla="*/ 525086501 h 3979"/>
                <a:gd name="T86" fmla="*/ 137978482 w 698"/>
                <a:gd name="T87" fmla="*/ 404058360 h 3979"/>
                <a:gd name="T88" fmla="*/ 125377694 w 698"/>
                <a:gd name="T89" fmla="*/ 298788623 h 3979"/>
                <a:gd name="T90" fmla="*/ 105216433 w 698"/>
                <a:gd name="T91" fmla="*/ 211799569 h 3979"/>
                <a:gd name="T92" fmla="*/ 74974516 w 698"/>
                <a:gd name="T93" fmla="*/ 139939170 h 3979"/>
                <a:gd name="T94" fmla="*/ 45993088 w 698"/>
                <a:gd name="T95" fmla="*/ 95183429 h 3979"/>
                <a:gd name="T96" fmla="*/ 37172139 w 698"/>
                <a:gd name="T97" fmla="*/ 77533937 h 3979"/>
                <a:gd name="T98" fmla="*/ 34651982 w 698"/>
                <a:gd name="T99" fmla="*/ 63666024 h 3979"/>
                <a:gd name="T100" fmla="*/ 38432615 w 698"/>
                <a:gd name="T101" fmla="*/ 38451770 h 3979"/>
                <a:gd name="T102" fmla="*/ 49143483 w 698"/>
                <a:gd name="T103" fmla="*/ 18910290 h 3979"/>
                <a:gd name="T104" fmla="*/ 68674519 w 698"/>
                <a:gd name="T105" fmla="*/ 6933562 h 3979"/>
                <a:gd name="T106" fmla="*/ 95135777 w 698"/>
                <a:gd name="T107" fmla="*/ 0 h 397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98"/>
                <a:gd name="T163" fmla="*/ 0 h 3979"/>
                <a:gd name="T164" fmla="*/ 698 w 698"/>
                <a:gd name="T165" fmla="*/ 3979 h 397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98" h="3979">
                  <a:moveTo>
                    <a:pt x="151" y="0"/>
                  </a:moveTo>
                  <a:lnTo>
                    <a:pt x="174" y="2"/>
                  </a:lnTo>
                  <a:lnTo>
                    <a:pt x="195" y="2"/>
                  </a:lnTo>
                  <a:lnTo>
                    <a:pt x="219" y="3"/>
                  </a:lnTo>
                  <a:lnTo>
                    <a:pt x="240" y="5"/>
                  </a:lnTo>
                  <a:lnTo>
                    <a:pt x="261" y="7"/>
                  </a:lnTo>
                  <a:lnTo>
                    <a:pt x="282" y="11"/>
                  </a:lnTo>
                  <a:lnTo>
                    <a:pt x="303" y="13"/>
                  </a:lnTo>
                  <a:lnTo>
                    <a:pt x="322" y="19"/>
                  </a:lnTo>
                  <a:lnTo>
                    <a:pt x="343" y="23"/>
                  </a:lnTo>
                  <a:lnTo>
                    <a:pt x="362" y="28"/>
                  </a:lnTo>
                  <a:lnTo>
                    <a:pt x="384" y="34"/>
                  </a:lnTo>
                  <a:lnTo>
                    <a:pt x="403" y="40"/>
                  </a:lnTo>
                  <a:lnTo>
                    <a:pt x="422" y="48"/>
                  </a:lnTo>
                  <a:lnTo>
                    <a:pt x="443" y="55"/>
                  </a:lnTo>
                  <a:lnTo>
                    <a:pt x="462" y="63"/>
                  </a:lnTo>
                  <a:lnTo>
                    <a:pt x="482" y="73"/>
                  </a:lnTo>
                  <a:lnTo>
                    <a:pt x="508" y="82"/>
                  </a:lnTo>
                  <a:lnTo>
                    <a:pt x="533" y="92"/>
                  </a:lnTo>
                  <a:lnTo>
                    <a:pt x="556" y="101"/>
                  </a:lnTo>
                  <a:lnTo>
                    <a:pt x="577" y="111"/>
                  </a:lnTo>
                  <a:lnTo>
                    <a:pt x="597" y="123"/>
                  </a:lnTo>
                  <a:lnTo>
                    <a:pt x="614" y="134"/>
                  </a:lnTo>
                  <a:lnTo>
                    <a:pt x="629" y="146"/>
                  </a:lnTo>
                  <a:lnTo>
                    <a:pt x="645" y="157"/>
                  </a:lnTo>
                  <a:lnTo>
                    <a:pt x="658" y="169"/>
                  </a:lnTo>
                  <a:lnTo>
                    <a:pt x="668" y="182"/>
                  </a:lnTo>
                  <a:lnTo>
                    <a:pt x="677" y="195"/>
                  </a:lnTo>
                  <a:lnTo>
                    <a:pt x="685" y="209"/>
                  </a:lnTo>
                  <a:lnTo>
                    <a:pt x="691" y="222"/>
                  </a:lnTo>
                  <a:lnTo>
                    <a:pt x="695" y="236"/>
                  </a:lnTo>
                  <a:lnTo>
                    <a:pt x="698" y="249"/>
                  </a:lnTo>
                  <a:lnTo>
                    <a:pt x="698" y="265"/>
                  </a:lnTo>
                  <a:lnTo>
                    <a:pt x="691" y="361"/>
                  </a:lnTo>
                  <a:lnTo>
                    <a:pt x="683" y="455"/>
                  </a:lnTo>
                  <a:lnTo>
                    <a:pt x="675" y="549"/>
                  </a:lnTo>
                  <a:lnTo>
                    <a:pt x="670" y="641"/>
                  </a:lnTo>
                  <a:lnTo>
                    <a:pt x="666" y="731"/>
                  </a:lnTo>
                  <a:lnTo>
                    <a:pt x="664" y="775"/>
                  </a:lnTo>
                  <a:lnTo>
                    <a:pt x="662" y="819"/>
                  </a:lnTo>
                  <a:lnTo>
                    <a:pt x="660" y="862"/>
                  </a:lnTo>
                  <a:lnTo>
                    <a:pt x="660" y="906"/>
                  </a:lnTo>
                  <a:lnTo>
                    <a:pt x="658" y="948"/>
                  </a:lnTo>
                  <a:lnTo>
                    <a:pt x="658" y="988"/>
                  </a:lnTo>
                  <a:lnTo>
                    <a:pt x="658" y="1146"/>
                  </a:lnTo>
                  <a:lnTo>
                    <a:pt x="658" y="1301"/>
                  </a:lnTo>
                  <a:lnTo>
                    <a:pt x="656" y="1455"/>
                  </a:lnTo>
                  <a:lnTo>
                    <a:pt x="654" y="1604"/>
                  </a:lnTo>
                  <a:lnTo>
                    <a:pt x="650" y="1752"/>
                  </a:lnTo>
                  <a:lnTo>
                    <a:pt x="649" y="1898"/>
                  </a:lnTo>
                  <a:lnTo>
                    <a:pt x="645" y="2042"/>
                  </a:lnTo>
                  <a:lnTo>
                    <a:pt x="639" y="2184"/>
                  </a:lnTo>
                  <a:lnTo>
                    <a:pt x="633" y="2324"/>
                  </a:lnTo>
                  <a:lnTo>
                    <a:pt x="627" y="2461"/>
                  </a:lnTo>
                  <a:lnTo>
                    <a:pt x="622" y="2595"/>
                  </a:lnTo>
                  <a:lnTo>
                    <a:pt x="614" y="2727"/>
                  </a:lnTo>
                  <a:lnTo>
                    <a:pt x="606" y="2858"/>
                  </a:lnTo>
                  <a:lnTo>
                    <a:pt x="597" y="2987"/>
                  </a:lnTo>
                  <a:lnTo>
                    <a:pt x="589" y="3113"/>
                  </a:lnTo>
                  <a:lnTo>
                    <a:pt x="577" y="3236"/>
                  </a:lnTo>
                  <a:lnTo>
                    <a:pt x="577" y="3284"/>
                  </a:lnTo>
                  <a:lnTo>
                    <a:pt x="577" y="3332"/>
                  </a:lnTo>
                  <a:lnTo>
                    <a:pt x="576" y="3376"/>
                  </a:lnTo>
                  <a:lnTo>
                    <a:pt x="574" y="3420"/>
                  </a:lnTo>
                  <a:lnTo>
                    <a:pt x="570" y="3463"/>
                  </a:lnTo>
                  <a:lnTo>
                    <a:pt x="568" y="3503"/>
                  </a:lnTo>
                  <a:lnTo>
                    <a:pt x="564" y="3541"/>
                  </a:lnTo>
                  <a:lnTo>
                    <a:pt x="558" y="3578"/>
                  </a:lnTo>
                  <a:lnTo>
                    <a:pt x="553" y="3614"/>
                  </a:lnTo>
                  <a:lnTo>
                    <a:pt x="547" y="3647"/>
                  </a:lnTo>
                  <a:lnTo>
                    <a:pt x="541" y="3680"/>
                  </a:lnTo>
                  <a:lnTo>
                    <a:pt x="533" y="3710"/>
                  </a:lnTo>
                  <a:lnTo>
                    <a:pt x="526" y="3739"/>
                  </a:lnTo>
                  <a:lnTo>
                    <a:pt x="516" y="3768"/>
                  </a:lnTo>
                  <a:lnTo>
                    <a:pt x="508" y="3793"/>
                  </a:lnTo>
                  <a:lnTo>
                    <a:pt x="497" y="3818"/>
                  </a:lnTo>
                  <a:lnTo>
                    <a:pt x="485" y="3837"/>
                  </a:lnTo>
                  <a:lnTo>
                    <a:pt x="474" y="3856"/>
                  </a:lnTo>
                  <a:lnTo>
                    <a:pt x="462" y="3873"/>
                  </a:lnTo>
                  <a:lnTo>
                    <a:pt x="451" y="3889"/>
                  </a:lnTo>
                  <a:lnTo>
                    <a:pt x="439" y="3902"/>
                  </a:lnTo>
                  <a:lnTo>
                    <a:pt x="430" y="3916"/>
                  </a:lnTo>
                  <a:lnTo>
                    <a:pt x="418" y="3929"/>
                  </a:lnTo>
                  <a:lnTo>
                    <a:pt x="407" y="3939"/>
                  </a:lnTo>
                  <a:lnTo>
                    <a:pt x="397" y="3948"/>
                  </a:lnTo>
                  <a:lnTo>
                    <a:pt x="387" y="3956"/>
                  </a:lnTo>
                  <a:lnTo>
                    <a:pt x="376" y="3964"/>
                  </a:lnTo>
                  <a:lnTo>
                    <a:pt x="366" y="3969"/>
                  </a:lnTo>
                  <a:lnTo>
                    <a:pt x="357" y="3973"/>
                  </a:lnTo>
                  <a:lnTo>
                    <a:pt x="347" y="3977"/>
                  </a:lnTo>
                  <a:lnTo>
                    <a:pt x="338" y="3979"/>
                  </a:lnTo>
                  <a:lnTo>
                    <a:pt x="328" y="3979"/>
                  </a:lnTo>
                  <a:lnTo>
                    <a:pt x="318" y="3979"/>
                  </a:lnTo>
                  <a:lnTo>
                    <a:pt x="307" y="3977"/>
                  </a:lnTo>
                  <a:lnTo>
                    <a:pt x="295" y="3973"/>
                  </a:lnTo>
                  <a:lnTo>
                    <a:pt x="286" y="3969"/>
                  </a:lnTo>
                  <a:lnTo>
                    <a:pt x="274" y="3964"/>
                  </a:lnTo>
                  <a:lnTo>
                    <a:pt x="261" y="3956"/>
                  </a:lnTo>
                  <a:lnTo>
                    <a:pt x="249" y="3948"/>
                  </a:lnTo>
                  <a:lnTo>
                    <a:pt x="238" y="3939"/>
                  </a:lnTo>
                  <a:lnTo>
                    <a:pt x="226" y="3927"/>
                  </a:lnTo>
                  <a:lnTo>
                    <a:pt x="213" y="3914"/>
                  </a:lnTo>
                  <a:lnTo>
                    <a:pt x="201" y="3900"/>
                  </a:lnTo>
                  <a:lnTo>
                    <a:pt x="188" y="3885"/>
                  </a:lnTo>
                  <a:lnTo>
                    <a:pt x="174" y="3870"/>
                  </a:lnTo>
                  <a:lnTo>
                    <a:pt x="163" y="3852"/>
                  </a:lnTo>
                  <a:lnTo>
                    <a:pt x="149" y="3831"/>
                  </a:lnTo>
                  <a:lnTo>
                    <a:pt x="136" y="3812"/>
                  </a:lnTo>
                  <a:lnTo>
                    <a:pt x="119" y="3783"/>
                  </a:lnTo>
                  <a:lnTo>
                    <a:pt x="105" y="3756"/>
                  </a:lnTo>
                  <a:lnTo>
                    <a:pt x="90" y="3729"/>
                  </a:lnTo>
                  <a:lnTo>
                    <a:pt x="76" y="3705"/>
                  </a:lnTo>
                  <a:lnTo>
                    <a:pt x="65" y="3680"/>
                  </a:lnTo>
                  <a:lnTo>
                    <a:pt x="53" y="3657"/>
                  </a:lnTo>
                  <a:lnTo>
                    <a:pt x="44" y="3634"/>
                  </a:lnTo>
                  <a:lnTo>
                    <a:pt x="34" y="3610"/>
                  </a:lnTo>
                  <a:lnTo>
                    <a:pt x="27" y="3589"/>
                  </a:lnTo>
                  <a:lnTo>
                    <a:pt x="19" y="3568"/>
                  </a:lnTo>
                  <a:lnTo>
                    <a:pt x="13" y="3549"/>
                  </a:lnTo>
                  <a:lnTo>
                    <a:pt x="7" y="3530"/>
                  </a:lnTo>
                  <a:lnTo>
                    <a:pt x="4" y="3513"/>
                  </a:lnTo>
                  <a:lnTo>
                    <a:pt x="2" y="3495"/>
                  </a:lnTo>
                  <a:lnTo>
                    <a:pt x="0" y="3478"/>
                  </a:lnTo>
                  <a:lnTo>
                    <a:pt x="0" y="3465"/>
                  </a:lnTo>
                  <a:lnTo>
                    <a:pt x="0" y="3457"/>
                  </a:lnTo>
                  <a:lnTo>
                    <a:pt x="0" y="3447"/>
                  </a:lnTo>
                  <a:lnTo>
                    <a:pt x="0" y="3438"/>
                  </a:lnTo>
                  <a:lnTo>
                    <a:pt x="2" y="3428"/>
                  </a:lnTo>
                  <a:lnTo>
                    <a:pt x="4" y="3417"/>
                  </a:lnTo>
                  <a:lnTo>
                    <a:pt x="5" y="3403"/>
                  </a:lnTo>
                  <a:lnTo>
                    <a:pt x="9" y="3388"/>
                  </a:lnTo>
                  <a:lnTo>
                    <a:pt x="13" y="3372"/>
                  </a:lnTo>
                  <a:lnTo>
                    <a:pt x="15" y="3357"/>
                  </a:lnTo>
                  <a:lnTo>
                    <a:pt x="21" y="3340"/>
                  </a:lnTo>
                  <a:lnTo>
                    <a:pt x="25" y="3321"/>
                  </a:lnTo>
                  <a:lnTo>
                    <a:pt x="30" y="3299"/>
                  </a:lnTo>
                  <a:lnTo>
                    <a:pt x="36" y="3278"/>
                  </a:lnTo>
                  <a:lnTo>
                    <a:pt x="42" y="3255"/>
                  </a:lnTo>
                  <a:lnTo>
                    <a:pt x="48" y="3232"/>
                  </a:lnTo>
                  <a:lnTo>
                    <a:pt x="55" y="3205"/>
                  </a:lnTo>
                  <a:lnTo>
                    <a:pt x="69" y="3146"/>
                  </a:lnTo>
                  <a:lnTo>
                    <a:pt x="80" y="3084"/>
                  </a:lnTo>
                  <a:lnTo>
                    <a:pt x="94" y="3025"/>
                  </a:lnTo>
                  <a:lnTo>
                    <a:pt x="103" y="2964"/>
                  </a:lnTo>
                  <a:lnTo>
                    <a:pt x="115" y="2902"/>
                  </a:lnTo>
                  <a:lnTo>
                    <a:pt x="126" y="2843"/>
                  </a:lnTo>
                  <a:lnTo>
                    <a:pt x="136" y="2781"/>
                  </a:lnTo>
                  <a:lnTo>
                    <a:pt x="144" y="2720"/>
                  </a:lnTo>
                  <a:lnTo>
                    <a:pt x="153" y="2660"/>
                  </a:lnTo>
                  <a:lnTo>
                    <a:pt x="161" y="2599"/>
                  </a:lnTo>
                  <a:lnTo>
                    <a:pt x="167" y="2539"/>
                  </a:lnTo>
                  <a:lnTo>
                    <a:pt x="174" y="2478"/>
                  </a:lnTo>
                  <a:lnTo>
                    <a:pt x="180" y="2416"/>
                  </a:lnTo>
                  <a:lnTo>
                    <a:pt x="184" y="2357"/>
                  </a:lnTo>
                  <a:lnTo>
                    <a:pt x="188" y="2296"/>
                  </a:lnTo>
                  <a:lnTo>
                    <a:pt x="192" y="2236"/>
                  </a:lnTo>
                  <a:lnTo>
                    <a:pt x="195" y="2157"/>
                  </a:lnTo>
                  <a:lnTo>
                    <a:pt x="199" y="2081"/>
                  </a:lnTo>
                  <a:lnTo>
                    <a:pt x="203" y="2000"/>
                  </a:lnTo>
                  <a:lnTo>
                    <a:pt x="207" y="1919"/>
                  </a:lnTo>
                  <a:lnTo>
                    <a:pt x="211" y="1837"/>
                  </a:lnTo>
                  <a:lnTo>
                    <a:pt x="213" y="1752"/>
                  </a:lnTo>
                  <a:lnTo>
                    <a:pt x="215" y="1666"/>
                  </a:lnTo>
                  <a:lnTo>
                    <a:pt x="217" y="1580"/>
                  </a:lnTo>
                  <a:lnTo>
                    <a:pt x="219" y="1491"/>
                  </a:lnTo>
                  <a:lnTo>
                    <a:pt x="220" y="1401"/>
                  </a:lnTo>
                  <a:lnTo>
                    <a:pt x="222" y="1311"/>
                  </a:lnTo>
                  <a:lnTo>
                    <a:pt x="222" y="1217"/>
                  </a:lnTo>
                  <a:lnTo>
                    <a:pt x="222" y="1125"/>
                  </a:lnTo>
                  <a:lnTo>
                    <a:pt x="224" y="1029"/>
                  </a:lnTo>
                  <a:lnTo>
                    <a:pt x="224" y="931"/>
                  </a:lnTo>
                  <a:lnTo>
                    <a:pt x="224" y="833"/>
                  </a:lnTo>
                  <a:lnTo>
                    <a:pt x="224" y="783"/>
                  </a:lnTo>
                  <a:lnTo>
                    <a:pt x="222" y="733"/>
                  </a:lnTo>
                  <a:lnTo>
                    <a:pt x="220" y="685"/>
                  </a:lnTo>
                  <a:lnTo>
                    <a:pt x="219" y="641"/>
                  </a:lnTo>
                  <a:lnTo>
                    <a:pt x="215" y="597"/>
                  </a:lnTo>
                  <a:lnTo>
                    <a:pt x="209" y="554"/>
                  </a:lnTo>
                  <a:lnTo>
                    <a:pt x="205" y="512"/>
                  </a:lnTo>
                  <a:lnTo>
                    <a:pt x="199" y="474"/>
                  </a:lnTo>
                  <a:lnTo>
                    <a:pt x="192" y="437"/>
                  </a:lnTo>
                  <a:lnTo>
                    <a:pt x="184" y="401"/>
                  </a:lnTo>
                  <a:lnTo>
                    <a:pt x="174" y="366"/>
                  </a:lnTo>
                  <a:lnTo>
                    <a:pt x="167" y="336"/>
                  </a:lnTo>
                  <a:lnTo>
                    <a:pt x="155" y="305"/>
                  </a:lnTo>
                  <a:lnTo>
                    <a:pt x="144" y="274"/>
                  </a:lnTo>
                  <a:lnTo>
                    <a:pt x="132" y="247"/>
                  </a:lnTo>
                  <a:lnTo>
                    <a:pt x="119" y="222"/>
                  </a:lnTo>
                  <a:lnTo>
                    <a:pt x="105" y="203"/>
                  </a:lnTo>
                  <a:lnTo>
                    <a:pt x="92" y="184"/>
                  </a:lnTo>
                  <a:lnTo>
                    <a:pt x="82" y="167"/>
                  </a:lnTo>
                  <a:lnTo>
                    <a:pt x="73" y="151"/>
                  </a:lnTo>
                  <a:lnTo>
                    <a:pt x="69" y="144"/>
                  </a:lnTo>
                  <a:lnTo>
                    <a:pt x="65" y="136"/>
                  </a:lnTo>
                  <a:lnTo>
                    <a:pt x="63" y="130"/>
                  </a:lnTo>
                  <a:lnTo>
                    <a:pt x="59" y="123"/>
                  </a:lnTo>
                  <a:lnTo>
                    <a:pt x="57" y="117"/>
                  </a:lnTo>
                  <a:lnTo>
                    <a:pt x="55" y="113"/>
                  </a:lnTo>
                  <a:lnTo>
                    <a:pt x="55" y="107"/>
                  </a:lnTo>
                  <a:lnTo>
                    <a:pt x="55" y="101"/>
                  </a:lnTo>
                  <a:lnTo>
                    <a:pt x="55" y="92"/>
                  </a:lnTo>
                  <a:lnTo>
                    <a:pt x="57" y="80"/>
                  </a:lnTo>
                  <a:lnTo>
                    <a:pt x="59" y="71"/>
                  </a:lnTo>
                  <a:lnTo>
                    <a:pt x="61" y="61"/>
                  </a:lnTo>
                  <a:lnTo>
                    <a:pt x="65" y="53"/>
                  </a:lnTo>
                  <a:lnTo>
                    <a:pt x="69" y="46"/>
                  </a:lnTo>
                  <a:lnTo>
                    <a:pt x="75" y="38"/>
                  </a:lnTo>
                  <a:lnTo>
                    <a:pt x="78" y="30"/>
                  </a:lnTo>
                  <a:lnTo>
                    <a:pt x="86" y="25"/>
                  </a:lnTo>
                  <a:lnTo>
                    <a:pt x="94" y="19"/>
                  </a:lnTo>
                  <a:lnTo>
                    <a:pt x="101" y="15"/>
                  </a:lnTo>
                  <a:lnTo>
                    <a:pt x="109" y="11"/>
                  </a:lnTo>
                  <a:lnTo>
                    <a:pt x="119" y="7"/>
                  </a:lnTo>
                  <a:lnTo>
                    <a:pt x="128" y="3"/>
                  </a:lnTo>
                  <a:lnTo>
                    <a:pt x="140" y="2"/>
                  </a:lnTo>
                  <a:lnTo>
                    <a:pt x="15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6" name="Freeform 30"/>
            <p:cNvSpPr>
              <a:spLocks/>
            </p:cNvSpPr>
            <p:nvPr/>
          </p:nvSpPr>
          <p:spPr bwMode="auto">
            <a:xfrm>
              <a:off x="2907145" y="3653444"/>
              <a:ext cx="1359506" cy="1527464"/>
            </a:xfrm>
            <a:custGeom>
              <a:avLst/>
              <a:gdLst>
                <a:gd name="T0" fmla="*/ 2147483647 w 4956"/>
                <a:gd name="T1" fmla="*/ 13237198 h 4409"/>
                <a:gd name="T2" fmla="*/ 2147483647 w 4956"/>
                <a:gd name="T3" fmla="*/ 63662873 h 4409"/>
                <a:gd name="T4" fmla="*/ 2147483647 w 4956"/>
                <a:gd name="T5" fmla="*/ 141192524 h 4409"/>
                <a:gd name="T6" fmla="*/ 2147483647 w 4956"/>
                <a:gd name="T7" fmla="*/ 168926873 h 4409"/>
                <a:gd name="T8" fmla="*/ 2147483647 w 4956"/>
                <a:gd name="T9" fmla="*/ 196030842 h 4409"/>
                <a:gd name="T10" fmla="*/ 2147483647 w 4956"/>
                <a:gd name="T11" fmla="*/ 218722993 h 4409"/>
                <a:gd name="T12" fmla="*/ 2147483647 w 4956"/>
                <a:gd name="T13" fmla="*/ 240783920 h 4409"/>
                <a:gd name="T14" fmla="*/ 2147483647 w 4956"/>
                <a:gd name="T15" fmla="*/ 269779030 h 4409"/>
                <a:gd name="T16" fmla="*/ 2147483647 w 4956"/>
                <a:gd name="T17" fmla="*/ 301295661 h 4409"/>
                <a:gd name="T18" fmla="*/ 2147483647 w 4956"/>
                <a:gd name="T19" fmla="*/ 335963399 h 4409"/>
                <a:gd name="T20" fmla="*/ 2147483647 w 4956"/>
                <a:gd name="T21" fmla="*/ 383237949 h 4409"/>
                <a:gd name="T22" fmla="*/ 2147483647 w 4956"/>
                <a:gd name="T23" fmla="*/ 455724632 h 4409"/>
                <a:gd name="T24" fmla="*/ 2147483647 w 4956"/>
                <a:gd name="T25" fmla="*/ 546491449 h 4409"/>
                <a:gd name="T26" fmla="*/ 2147483647 w 4956"/>
                <a:gd name="T27" fmla="*/ 655537706 h 4409"/>
                <a:gd name="T28" fmla="*/ 2147483647 w 4956"/>
                <a:gd name="T29" fmla="*/ 782863402 h 4409"/>
                <a:gd name="T30" fmla="*/ 2147483647 w 4956"/>
                <a:gd name="T31" fmla="*/ 980785534 h 4409"/>
                <a:gd name="T32" fmla="*/ 2147483647 w 4956"/>
                <a:gd name="T33" fmla="*/ 1401212643 h 4409"/>
                <a:gd name="T34" fmla="*/ 2147483647 w 4956"/>
                <a:gd name="T35" fmla="*/ 1730242157 h 4409"/>
                <a:gd name="T36" fmla="*/ 2147483647 w 4956"/>
                <a:gd name="T37" fmla="*/ 1950225812 h 4409"/>
                <a:gd name="T38" fmla="*/ 2147483647 w 4956"/>
                <a:gd name="T39" fmla="*/ 2147483647 h 4409"/>
                <a:gd name="T40" fmla="*/ 2147483647 w 4956"/>
                <a:gd name="T41" fmla="*/ 2147483647 h 4409"/>
                <a:gd name="T42" fmla="*/ 2147483647 w 4956"/>
                <a:gd name="T43" fmla="*/ 2147483647 h 4409"/>
                <a:gd name="T44" fmla="*/ 2147483647 w 4956"/>
                <a:gd name="T45" fmla="*/ 2147483647 h 4409"/>
                <a:gd name="T46" fmla="*/ 2147483647 w 4956"/>
                <a:gd name="T47" fmla="*/ 2147483647 h 4409"/>
                <a:gd name="T48" fmla="*/ 2147483647 w 4956"/>
                <a:gd name="T49" fmla="*/ 2147483647 h 4409"/>
                <a:gd name="T50" fmla="*/ 2147483647 w 4956"/>
                <a:gd name="T51" fmla="*/ 2147483647 h 4409"/>
                <a:gd name="T52" fmla="*/ 2147483647 w 4956"/>
                <a:gd name="T53" fmla="*/ 2147483647 h 4409"/>
                <a:gd name="T54" fmla="*/ 2147483647 w 4956"/>
                <a:gd name="T55" fmla="*/ 2147483647 h 4409"/>
                <a:gd name="T56" fmla="*/ 2147483647 w 4956"/>
                <a:gd name="T57" fmla="*/ 2147483647 h 4409"/>
                <a:gd name="T58" fmla="*/ 2147483647 w 4956"/>
                <a:gd name="T59" fmla="*/ 2147483647 h 4409"/>
                <a:gd name="T60" fmla="*/ 2147483647 w 4956"/>
                <a:gd name="T61" fmla="*/ 2067465424 h 4409"/>
                <a:gd name="T62" fmla="*/ 2147483647 w 4956"/>
                <a:gd name="T63" fmla="*/ 1923751429 h 4409"/>
                <a:gd name="T64" fmla="*/ 2147483647 w 4956"/>
                <a:gd name="T65" fmla="*/ 1743478555 h 4409"/>
                <a:gd name="T66" fmla="*/ 2147483647 w 4956"/>
                <a:gd name="T67" fmla="*/ 1526647199 h 4409"/>
                <a:gd name="T68" fmla="*/ 2147483647 w 4956"/>
                <a:gd name="T69" fmla="*/ 953051185 h 4409"/>
                <a:gd name="T70" fmla="*/ 2147483647 w 4956"/>
                <a:gd name="T71" fmla="*/ 438075573 h 4409"/>
                <a:gd name="T72" fmla="*/ 2147483647 w 4956"/>
                <a:gd name="T73" fmla="*/ 334702639 h 4409"/>
                <a:gd name="T74" fmla="*/ 2147483647 w 4956"/>
                <a:gd name="T75" fmla="*/ 267257509 h 4409"/>
                <a:gd name="T76" fmla="*/ 2147483647 w 4956"/>
                <a:gd name="T77" fmla="*/ 243305441 h 4409"/>
                <a:gd name="T78" fmla="*/ 2147483647 w 4956"/>
                <a:gd name="T79" fmla="*/ 233220151 h 4409"/>
                <a:gd name="T80" fmla="*/ 2147483647 w 4956"/>
                <a:gd name="T81" fmla="*/ 229438664 h 4409"/>
                <a:gd name="T82" fmla="*/ 1686084791 w 4956"/>
                <a:gd name="T83" fmla="*/ 255281872 h 4409"/>
                <a:gd name="T84" fmla="*/ 1165252223 w 4956"/>
                <a:gd name="T85" fmla="*/ 303186008 h 4409"/>
                <a:gd name="T86" fmla="*/ 807100996 w 4956"/>
                <a:gd name="T87" fmla="*/ 342266408 h 4409"/>
                <a:gd name="T88" fmla="*/ 542901960 w 4956"/>
                <a:gd name="T89" fmla="*/ 377564526 h 4409"/>
                <a:gd name="T90" fmla="*/ 436969832 w 4956"/>
                <a:gd name="T91" fmla="*/ 392062478 h 4409"/>
                <a:gd name="T92" fmla="*/ 346170992 w 4956"/>
                <a:gd name="T93" fmla="*/ 398995867 h 4409"/>
                <a:gd name="T94" fmla="*/ 274288590 w 4956"/>
                <a:gd name="T95" fmla="*/ 398995867 h 4409"/>
                <a:gd name="T96" fmla="*/ 206819579 w 4956"/>
                <a:gd name="T97" fmla="*/ 387019436 h 4409"/>
                <a:gd name="T98" fmla="*/ 129261958 w 4956"/>
                <a:gd name="T99" fmla="*/ 359285087 h 4409"/>
                <a:gd name="T100" fmla="*/ 58010022 w 4956"/>
                <a:gd name="T101" fmla="*/ 322726208 h 4409"/>
                <a:gd name="T102" fmla="*/ 14502903 w 4956"/>
                <a:gd name="T103" fmla="*/ 288058470 h 4409"/>
                <a:gd name="T104" fmla="*/ 0 w 4956"/>
                <a:gd name="T105" fmla="*/ 256542633 h 4409"/>
                <a:gd name="T106" fmla="*/ 10719155 w 4956"/>
                <a:gd name="T107" fmla="*/ 239523160 h 4409"/>
                <a:gd name="T108" fmla="*/ 40985941 w 4956"/>
                <a:gd name="T109" fmla="*/ 228177903 h 4409"/>
                <a:gd name="T110" fmla="*/ 564970757 w 4956"/>
                <a:gd name="T111" fmla="*/ 197921983 h 4409"/>
                <a:gd name="T112" fmla="*/ 2003881176 w 4956"/>
                <a:gd name="T113" fmla="*/ 90766842 h 4409"/>
                <a:gd name="T114" fmla="*/ 2147483647 w 4956"/>
                <a:gd name="T115" fmla="*/ 52947203 h 4409"/>
                <a:gd name="T116" fmla="*/ 2147483647 w 4956"/>
                <a:gd name="T117" fmla="*/ 18909826 h 4409"/>
                <a:gd name="T118" fmla="*/ 2147483647 w 4956"/>
                <a:gd name="T119" fmla="*/ 4412663 h 4409"/>
                <a:gd name="T120" fmla="*/ 2147483647 w 4956"/>
                <a:gd name="T121" fmla="*/ 0 h 44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956"/>
                <a:gd name="T184" fmla="*/ 0 h 4409"/>
                <a:gd name="T185" fmla="*/ 4956 w 4956"/>
                <a:gd name="T186" fmla="*/ 4409 h 44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956" h="4409">
                  <a:moveTo>
                    <a:pt x="4056" y="0"/>
                  </a:moveTo>
                  <a:lnTo>
                    <a:pt x="4083" y="0"/>
                  </a:lnTo>
                  <a:lnTo>
                    <a:pt x="4113" y="4"/>
                  </a:lnTo>
                  <a:lnTo>
                    <a:pt x="4144" y="7"/>
                  </a:lnTo>
                  <a:lnTo>
                    <a:pt x="4179" y="13"/>
                  </a:lnTo>
                  <a:lnTo>
                    <a:pt x="4213" y="21"/>
                  </a:lnTo>
                  <a:lnTo>
                    <a:pt x="4250" y="30"/>
                  </a:lnTo>
                  <a:lnTo>
                    <a:pt x="4288" y="40"/>
                  </a:lnTo>
                  <a:lnTo>
                    <a:pt x="4328" y="53"/>
                  </a:lnTo>
                  <a:lnTo>
                    <a:pt x="4369" y="67"/>
                  </a:lnTo>
                  <a:lnTo>
                    <a:pt x="4413" y="82"/>
                  </a:lnTo>
                  <a:lnTo>
                    <a:pt x="4457" y="101"/>
                  </a:lnTo>
                  <a:lnTo>
                    <a:pt x="4505" y="121"/>
                  </a:lnTo>
                  <a:lnTo>
                    <a:pt x="4553" y="142"/>
                  </a:lnTo>
                  <a:lnTo>
                    <a:pt x="4603" y="165"/>
                  </a:lnTo>
                  <a:lnTo>
                    <a:pt x="4655" y="190"/>
                  </a:lnTo>
                  <a:lnTo>
                    <a:pt x="4706" y="215"/>
                  </a:lnTo>
                  <a:lnTo>
                    <a:pt x="4722" y="224"/>
                  </a:lnTo>
                  <a:lnTo>
                    <a:pt x="4737" y="232"/>
                  </a:lnTo>
                  <a:lnTo>
                    <a:pt x="4753" y="240"/>
                  </a:lnTo>
                  <a:lnTo>
                    <a:pt x="4766" y="247"/>
                  </a:lnTo>
                  <a:lnTo>
                    <a:pt x="4779" y="253"/>
                  </a:lnTo>
                  <a:lnTo>
                    <a:pt x="4793" y="261"/>
                  </a:lnTo>
                  <a:lnTo>
                    <a:pt x="4804" y="268"/>
                  </a:lnTo>
                  <a:lnTo>
                    <a:pt x="4818" y="276"/>
                  </a:lnTo>
                  <a:lnTo>
                    <a:pt x="4829" y="282"/>
                  </a:lnTo>
                  <a:lnTo>
                    <a:pt x="4839" y="290"/>
                  </a:lnTo>
                  <a:lnTo>
                    <a:pt x="4850" y="297"/>
                  </a:lnTo>
                  <a:lnTo>
                    <a:pt x="4860" y="303"/>
                  </a:lnTo>
                  <a:lnTo>
                    <a:pt x="4870" y="311"/>
                  </a:lnTo>
                  <a:lnTo>
                    <a:pt x="4879" y="316"/>
                  </a:lnTo>
                  <a:lnTo>
                    <a:pt x="4887" y="322"/>
                  </a:lnTo>
                  <a:lnTo>
                    <a:pt x="4895" y="330"/>
                  </a:lnTo>
                  <a:lnTo>
                    <a:pt x="4902" y="336"/>
                  </a:lnTo>
                  <a:lnTo>
                    <a:pt x="4910" y="341"/>
                  </a:lnTo>
                  <a:lnTo>
                    <a:pt x="4916" y="347"/>
                  </a:lnTo>
                  <a:lnTo>
                    <a:pt x="4921" y="353"/>
                  </a:lnTo>
                  <a:lnTo>
                    <a:pt x="4927" y="359"/>
                  </a:lnTo>
                  <a:lnTo>
                    <a:pt x="4933" y="364"/>
                  </a:lnTo>
                  <a:lnTo>
                    <a:pt x="4937" y="370"/>
                  </a:lnTo>
                  <a:lnTo>
                    <a:pt x="4941" y="376"/>
                  </a:lnTo>
                  <a:lnTo>
                    <a:pt x="4945" y="382"/>
                  </a:lnTo>
                  <a:lnTo>
                    <a:pt x="4948" y="387"/>
                  </a:lnTo>
                  <a:lnTo>
                    <a:pt x="4950" y="393"/>
                  </a:lnTo>
                  <a:lnTo>
                    <a:pt x="4952" y="399"/>
                  </a:lnTo>
                  <a:lnTo>
                    <a:pt x="4956" y="409"/>
                  </a:lnTo>
                  <a:lnTo>
                    <a:pt x="4956" y="420"/>
                  </a:lnTo>
                  <a:lnTo>
                    <a:pt x="4956" y="428"/>
                  </a:lnTo>
                  <a:lnTo>
                    <a:pt x="4956" y="435"/>
                  </a:lnTo>
                  <a:lnTo>
                    <a:pt x="4954" y="443"/>
                  </a:lnTo>
                  <a:lnTo>
                    <a:pt x="4952" y="451"/>
                  </a:lnTo>
                  <a:lnTo>
                    <a:pt x="4950" y="460"/>
                  </a:lnTo>
                  <a:lnTo>
                    <a:pt x="4946" y="468"/>
                  </a:lnTo>
                  <a:lnTo>
                    <a:pt x="4943" y="478"/>
                  </a:lnTo>
                  <a:lnTo>
                    <a:pt x="4939" y="487"/>
                  </a:lnTo>
                  <a:lnTo>
                    <a:pt x="4933" y="495"/>
                  </a:lnTo>
                  <a:lnTo>
                    <a:pt x="4929" y="505"/>
                  </a:lnTo>
                  <a:lnTo>
                    <a:pt x="4921" y="514"/>
                  </a:lnTo>
                  <a:lnTo>
                    <a:pt x="4916" y="524"/>
                  </a:lnTo>
                  <a:lnTo>
                    <a:pt x="4908" y="533"/>
                  </a:lnTo>
                  <a:lnTo>
                    <a:pt x="4900" y="543"/>
                  </a:lnTo>
                  <a:lnTo>
                    <a:pt x="4893" y="553"/>
                  </a:lnTo>
                  <a:lnTo>
                    <a:pt x="4885" y="564"/>
                  </a:lnTo>
                  <a:lnTo>
                    <a:pt x="4877" y="577"/>
                  </a:lnTo>
                  <a:lnTo>
                    <a:pt x="4872" y="593"/>
                  </a:lnTo>
                  <a:lnTo>
                    <a:pt x="4866" y="608"/>
                  </a:lnTo>
                  <a:lnTo>
                    <a:pt x="4858" y="625"/>
                  </a:lnTo>
                  <a:lnTo>
                    <a:pt x="4852" y="645"/>
                  </a:lnTo>
                  <a:lnTo>
                    <a:pt x="4847" y="662"/>
                  </a:lnTo>
                  <a:lnTo>
                    <a:pt x="4843" y="683"/>
                  </a:lnTo>
                  <a:lnTo>
                    <a:pt x="4837" y="702"/>
                  </a:lnTo>
                  <a:lnTo>
                    <a:pt x="4831" y="723"/>
                  </a:lnTo>
                  <a:lnTo>
                    <a:pt x="4827" y="746"/>
                  </a:lnTo>
                  <a:lnTo>
                    <a:pt x="4822" y="768"/>
                  </a:lnTo>
                  <a:lnTo>
                    <a:pt x="4818" y="792"/>
                  </a:lnTo>
                  <a:lnTo>
                    <a:pt x="4812" y="816"/>
                  </a:lnTo>
                  <a:lnTo>
                    <a:pt x="4808" y="842"/>
                  </a:lnTo>
                  <a:lnTo>
                    <a:pt x="4804" y="867"/>
                  </a:lnTo>
                  <a:lnTo>
                    <a:pt x="4801" y="894"/>
                  </a:lnTo>
                  <a:lnTo>
                    <a:pt x="4799" y="921"/>
                  </a:lnTo>
                  <a:lnTo>
                    <a:pt x="4795" y="950"/>
                  </a:lnTo>
                  <a:lnTo>
                    <a:pt x="4791" y="979"/>
                  </a:lnTo>
                  <a:lnTo>
                    <a:pt x="4789" y="1009"/>
                  </a:lnTo>
                  <a:lnTo>
                    <a:pt x="4785" y="1040"/>
                  </a:lnTo>
                  <a:lnTo>
                    <a:pt x="4783" y="1073"/>
                  </a:lnTo>
                  <a:lnTo>
                    <a:pt x="4781" y="1105"/>
                  </a:lnTo>
                  <a:lnTo>
                    <a:pt x="4779" y="1138"/>
                  </a:lnTo>
                  <a:lnTo>
                    <a:pt x="4778" y="1173"/>
                  </a:lnTo>
                  <a:lnTo>
                    <a:pt x="4776" y="1207"/>
                  </a:lnTo>
                  <a:lnTo>
                    <a:pt x="4774" y="1242"/>
                  </a:lnTo>
                  <a:lnTo>
                    <a:pt x="4774" y="1278"/>
                  </a:lnTo>
                  <a:lnTo>
                    <a:pt x="4772" y="1317"/>
                  </a:lnTo>
                  <a:lnTo>
                    <a:pt x="4772" y="1353"/>
                  </a:lnTo>
                  <a:lnTo>
                    <a:pt x="4772" y="1391"/>
                  </a:lnTo>
                  <a:lnTo>
                    <a:pt x="4772" y="1432"/>
                  </a:lnTo>
                  <a:lnTo>
                    <a:pt x="4772" y="1556"/>
                  </a:lnTo>
                  <a:lnTo>
                    <a:pt x="4772" y="1677"/>
                  </a:lnTo>
                  <a:lnTo>
                    <a:pt x="4774" y="1795"/>
                  </a:lnTo>
                  <a:lnTo>
                    <a:pt x="4776" y="1908"/>
                  </a:lnTo>
                  <a:lnTo>
                    <a:pt x="4779" y="2015"/>
                  </a:lnTo>
                  <a:lnTo>
                    <a:pt x="4781" y="2121"/>
                  </a:lnTo>
                  <a:lnTo>
                    <a:pt x="4785" y="2223"/>
                  </a:lnTo>
                  <a:lnTo>
                    <a:pt x="4789" y="2319"/>
                  </a:lnTo>
                  <a:lnTo>
                    <a:pt x="4793" y="2411"/>
                  </a:lnTo>
                  <a:lnTo>
                    <a:pt x="4799" y="2501"/>
                  </a:lnTo>
                  <a:lnTo>
                    <a:pt x="4804" y="2585"/>
                  </a:lnTo>
                  <a:lnTo>
                    <a:pt x="4810" y="2668"/>
                  </a:lnTo>
                  <a:lnTo>
                    <a:pt x="4816" y="2745"/>
                  </a:lnTo>
                  <a:lnTo>
                    <a:pt x="4822" y="2818"/>
                  </a:lnTo>
                  <a:lnTo>
                    <a:pt x="4829" y="2889"/>
                  </a:lnTo>
                  <a:lnTo>
                    <a:pt x="4837" y="2954"/>
                  </a:lnTo>
                  <a:lnTo>
                    <a:pt x="4839" y="3000"/>
                  </a:lnTo>
                  <a:lnTo>
                    <a:pt x="4841" y="3046"/>
                  </a:lnTo>
                  <a:lnTo>
                    <a:pt x="4845" y="3094"/>
                  </a:lnTo>
                  <a:lnTo>
                    <a:pt x="4847" y="3142"/>
                  </a:lnTo>
                  <a:lnTo>
                    <a:pt x="4849" y="3190"/>
                  </a:lnTo>
                  <a:lnTo>
                    <a:pt x="4850" y="3240"/>
                  </a:lnTo>
                  <a:lnTo>
                    <a:pt x="4854" y="3338"/>
                  </a:lnTo>
                  <a:lnTo>
                    <a:pt x="4856" y="3440"/>
                  </a:lnTo>
                  <a:lnTo>
                    <a:pt x="4858" y="3541"/>
                  </a:lnTo>
                  <a:lnTo>
                    <a:pt x="4860" y="3645"/>
                  </a:lnTo>
                  <a:lnTo>
                    <a:pt x="4860" y="3751"/>
                  </a:lnTo>
                  <a:lnTo>
                    <a:pt x="4860" y="3783"/>
                  </a:lnTo>
                  <a:lnTo>
                    <a:pt x="4856" y="3816"/>
                  </a:lnTo>
                  <a:lnTo>
                    <a:pt x="4852" y="3847"/>
                  </a:lnTo>
                  <a:lnTo>
                    <a:pt x="4849" y="3877"/>
                  </a:lnTo>
                  <a:lnTo>
                    <a:pt x="4841" y="3908"/>
                  </a:lnTo>
                  <a:lnTo>
                    <a:pt x="4831" y="3939"/>
                  </a:lnTo>
                  <a:lnTo>
                    <a:pt x="4822" y="3968"/>
                  </a:lnTo>
                  <a:lnTo>
                    <a:pt x="4810" y="3998"/>
                  </a:lnTo>
                  <a:lnTo>
                    <a:pt x="4797" y="4027"/>
                  </a:lnTo>
                  <a:lnTo>
                    <a:pt x="4781" y="4056"/>
                  </a:lnTo>
                  <a:lnTo>
                    <a:pt x="4766" y="4083"/>
                  </a:lnTo>
                  <a:lnTo>
                    <a:pt x="4747" y="4112"/>
                  </a:lnTo>
                  <a:lnTo>
                    <a:pt x="4728" y="4138"/>
                  </a:lnTo>
                  <a:lnTo>
                    <a:pt x="4706" y="4165"/>
                  </a:lnTo>
                  <a:lnTo>
                    <a:pt x="4683" y="4192"/>
                  </a:lnTo>
                  <a:lnTo>
                    <a:pt x="4659" y="4219"/>
                  </a:lnTo>
                  <a:lnTo>
                    <a:pt x="4634" y="4242"/>
                  </a:lnTo>
                  <a:lnTo>
                    <a:pt x="4609" y="4263"/>
                  </a:lnTo>
                  <a:lnTo>
                    <a:pt x="4584" y="4282"/>
                  </a:lnTo>
                  <a:lnTo>
                    <a:pt x="4561" y="4302"/>
                  </a:lnTo>
                  <a:lnTo>
                    <a:pt x="4536" y="4319"/>
                  </a:lnTo>
                  <a:lnTo>
                    <a:pt x="4511" y="4334"/>
                  </a:lnTo>
                  <a:lnTo>
                    <a:pt x="4488" y="4350"/>
                  </a:lnTo>
                  <a:lnTo>
                    <a:pt x="4465" y="4361"/>
                  </a:lnTo>
                  <a:lnTo>
                    <a:pt x="4442" y="4373"/>
                  </a:lnTo>
                  <a:lnTo>
                    <a:pt x="4419" y="4382"/>
                  </a:lnTo>
                  <a:lnTo>
                    <a:pt x="4396" y="4392"/>
                  </a:lnTo>
                  <a:lnTo>
                    <a:pt x="4372" y="4398"/>
                  </a:lnTo>
                  <a:lnTo>
                    <a:pt x="4349" y="4403"/>
                  </a:lnTo>
                  <a:lnTo>
                    <a:pt x="4326" y="4407"/>
                  </a:lnTo>
                  <a:lnTo>
                    <a:pt x="4303" y="4409"/>
                  </a:lnTo>
                  <a:lnTo>
                    <a:pt x="4280" y="4409"/>
                  </a:lnTo>
                  <a:lnTo>
                    <a:pt x="4217" y="4229"/>
                  </a:lnTo>
                  <a:lnTo>
                    <a:pt x="4152" y="4048"/>
                  </a:lnTo>
                  <a:lnTo>
                    <a:pt x="4086" y="3866"/>
                  </a:lnTo>
                  <a:lnTo>
                    <a:pt x="4023" y="3685"/>
                  </a:lnTo>
                  <a:lnTo>
                    <a:pt x="4037" y="3685"/>
                  </a:lnTo>
                  <a:lnTo>
                    <a:pt x="4050" y="3683"/>
                  </a:lnTo>
                  <a:lnTo>
                    <a:pt x="4062" y="3680"/>
                  </a:lnTo>
                  <a:lnTo>
                    <a:pt x="4073" y="3678"/>
                  </a:lnTo>
                  <a:lnTo>
                    <a:pt x="4085" y="3672"/>
                  </a:lnTo>
                  <a:lnTo>
                    <a:pt x="4094" y="3668"/>
                  </a:lnTo>
                  <a:lnTo>
                    <a:pt x="4104" y="3660"/>
                  </a:lnTo>
                  <a:lnTo>
                    <a:pt x="4113" y="3655"/>
                  </a:lnTo>
                  <a:lnTo>
                    <a:pt x="4123" y="3647"/>
                  </a:lnTo>
                  <a:lnTo>
                    <a:pt x="4131" y="3637"/>
                  </a:lnTo>
                  <a:lnTo>
                    <a:pt x="4138" y="3628"/>
                  </a:lnTo>
                  <a:lnTo>
                    <a:pt x="4146" y="3616"/>
                  </a:lnTo>
                  <a:lnTo>
                    <a:pt x="4152" y="3605"/>
                  </a:lnTo>
                  <a:lnTo>
                    <a:pt x="4157" y="3593"/>
                  </a:lnTo>
                  <a:lnTo>
                    <a:pt x="4163" y="3580"/>
                  </a:lnTo>
                  <a:lnTo>
                    <a:pt x="4169" y="3564"/>
                  </a:lnTo>
                  <a:lnTo>
                    <a:pt x="4173" y="3551"/>
                  </a:lnTo>
                  <a:lnTo>
                    <a:pt x="4179" y="3534"/>
                  </a:lnTo>
                  <a:lnTo>
                    <a:pt x="4182" y="3515"/>
                  </a:lnTo>
                  <a:lnTo>
                    <a:pt x="4188" y="3495"/>
                  </a:lnTo>
                  <a:lnTo>
                    <a:pt x="4192" y="3474"/>
                  </a:lnTo>
                  <a:lnTo>
                    <a:pt x="4196" y="3451"/>
                  </a:lnTo>
                  <a:lnTo>
                    <a:pt x="4202" y="3426"/>
                  </a:lnTo>
                  <a:lnTo>
                    <a:pt x="4205" y="3401"/>
                  </a:lnTo>
                  <a:lnTo>
                    <a:pt x="4209" y="3372"/>
                  </a:lnTo>
                  <a:lnTo>
                    <a:pt x="4213" y="3344"/>
                  </a:lnTo>
                  <a:lnTo>
                    <a:pt x="4217" y="3313"/>
                  </a:lnTo>
                  <a:lnTo>
                    <a:pt x="4221" y="3280"/>
                  </a:lnTo>
                  <a:lnTo>
                    <a:pt x="4225" y="3246"/>
                  </a:lnTo>
                  <a:lnTo>
                    <a:pt x="4227" y="3211"/>
                  </a:lnTo>
                  <a:lnTo>
                    <a:pt x="4230" y="3173"/>
                  </a:lnTo>
                  <a:lnTo>
                    <a:pt x="4232" y="3134"/>
                  </a:lnTo>
                  <a:lnTo>
                    <a:pt x="4236" y="3094"/>
                  </a:lnTo>
                  <a:lnTo>
                    <a:pt x="4238" y="3052"/>
                  </a:lnTo>
                  <a:lnTo>
                    <a:pt x="4240" y="3008"/>
                  </a:lnTo>
                  <a:lnTo>
                    <a:pt x="4244" y="2962"/>
                  </a:lnTo>
                  <a:lnTo>
                    <a:pt x="4246" y="2916"/>
                  </a:lnTo>
                  <a:lnTo>
                    <a:pt x="4248" y="2868"/>
                  </a:lnTo>
                  <a:lnTo>
                    <a:pt x="4250" y="2818"/>
                  </a:lnTo>
                  <a:lnTo>
                    <a:pt x="4250" y="2766"/>
                  </a:lnTo>
                  <a:lnTo>
                    <a:pt x="4252" y="2712"/>
                  </a:lnTo>
                  <a:lnTo>
                    <a:pt x="4253" y="2656"/>
                  </a:lnTo>
                  <a:lnTo>
                    <a:pt x="4253" y="2601"/>
                  </a:lnTo>
                  <a:lnTo>
                    <a:pt x="4255" y="2543"/>
                  </a:lnTo>
                  <a:lnTo>
                    <a:pt x="4255" y="2484"/>
                  </a:lnTo>
                  <a:lnTo>
                    <a:pt x="4255" y="2422"/>
                  </a:lnTo>
                  <a:lnTo>
                    <a:pt x="4257" y="2359"/>
                  </a:lnTo>
                  <a:lnTo>
                    <a:pt x="4257" y="2296"/>
                  </a:lnTo>
                  <a:lnTo>
                    <a:pt x="4255" y="2096"/>
                  </a:lnTo>
                  <a:lnTo>
                    <a:pt x="4250" y="1900"/>
                  </a:lnTo>
                  <a:lnTo>
                    <a:pt x="4242" y="1704"/>
                  </a:lnTo>
                  <a:lnTo>
                    <a:pt x="4230" y="1512"/>
                  </a:lnTo>
                  <a:lnTo>
                    <a:pt x="4217" y="1322"/>
                  </a:lnTo>
                  <a:lnTo>
                    <a:pt x="4198" y="1132"/>
                  </a:lnTo>
                  <a:lnTo>
                    <a:pt x="4177" y="946"/>
                  </a:lnTo>
                  <a:lnTo>
                    <a:pt x="4152" y="762"/>
                  </a:lnTo>
                  <a:lnTo>
                    <a:pt x="4148" y="727"/>
                  </a:lnTo>
                  <a:lnTo>
                    <a:pt x="4142" y="695"/>
                  </a:lnTo>
                  <a:lnTo>
                    <a:pt x="4134" y="664"/>
                  </a:lnTo>
                  <a:lnTo>
                    <a:pt x="4129" y="633"/>
                  </a:lnTo>
                  <a:lnTo>
                    <a:pt x="4121" y="606"/>
                  </a:lnTo>
                  <a:lnTo>
                    <a:pt x="4111" y="579"/>
                  </a:lnTo>
                  <a:lnTo>
                    <a:pt x="4104" y="554"/>
                  </a:lnTo>
                  <a:lnTo>
                    <a:pt x="4094" y="531"/>
                  </a:lnTo>
                  <a:lnTo>
                    <a:pt x="4085" y="510"/>
                  </a:lnTo>
                  <a:lnTo>
                    <a:pt x="4073" y="489"/>
                  </a:lnTo>
                  <a:lnTo>
                    <a:pt x="4062" y="472"/>
                  </a:lnTo>
                  <a:lnTo>
                    <a:pt x="4050" y="455"/>
                  </a:lnTo>
                  <a:lnTo>
                    <a:pt x="4038" y="439"/>
                  </a:lnTo>
                  <a:lnTo>
                    <a:pt x="4025" y="424"/>
                  </a:lnTo>
                  <a:lnTo>
                    <a:pt x="4012" y="412"/>
                  </a:lnTo>
                  <a:lnTo>
                    <a:pt x="4000" y="401"/>
                  </a:lnTo>
                  <a:lnTo>
                    <a:pt x="3989" y="397"/>
                  </a:lnTo>
                  <a:lnTo>
                    <a:pt x="3977" y="393"/>
                  </a:lnTo>
                  <a:lnTo>
                    <a:pt x="3964" y="389"/>
                  </a:lnTo>
                  <a:lnTo>
                    <a:pt x="3950" y="386"/>
                  </a:lnTo>
                  <a:lnTo>
                    <a:pt x="3935" y="382"/>
                  </a:lnTo>
                  <a:lnTo>
                    <a:pt x="3919" y="380"/>
                  </a:lnTo>
                  <a:lnTo>
                    <a:pt x="3902" y="376"/>
                  </a:lnTo>
                  <a:lnTo>
                    <a:pt x="3885" y="374"/>
                  </a:lnTo>
                  <a:lnTo>
                    <a:pt x="3868" y="372"/>
                  </a:lnTo>
                  <a:lnTo>
                    <a:pt x="3848" y="370"/>
                  </a:lnTo>
                  <a:lnTo>
                    <a:pt x="3829" y="368"/>
                  </a:lnTo>
                  <a:lnTo>
                    <a:pt x="3808" y="368"/>
                  </a:lnTo>
                  <a:lnTo>
                    <a:pt x="3787" y="366"/>
                  </a:lnTo>
                  <a:lnTo>
                    <a:pt x="3764" y="366"/>
                  </a:lnTo>
                  <a:lnTo>
                    <a:pt x="3741" y="364"/>
                  </a:lnTo>
                  <a:lnTo>
                    <a:pt x="3718" y="364"/>
                  </a:lnTo>
                  <a:lnTo>
                    <a:pt x="3551" y="366"/>
                  </a:lnTo>
                  <a:lnTo>
                    <a:pt x="3380" y="370"/>
                  </a:lnTo>
                  <a:lnTo>
                    <a:pt x="3207" y="376"/>
                  </a:lnTo>
                  <a:lnTo>
                    <a:pt x="3031" y="384"/>
                  </a:lnTo>
                  <a:lnTo>
                    <a:pt x="2854" y="393"/>
                  </a:lnTo>
                  <a:lnTo>
                    <a:pt x="2674" y="405"/>
                  </a:lnTo>
                  <a:lnTo>
                    <a:pt x="2493" y="420"/>
                  </a:lnTo>
                  <a:lnTo>
                    <a:pt x="2309" y="437"/>
                  </a:lnTo>
                  <a:lnTo>
                    <a:pt x="2188" y="449"/>
                  </a:lnTo>
                  <a:lnTo>
                    <a:pt x="2071" y="460"/>
                  </a:lnTo>
                  <a:lnTo>
                    <a:pt x="1958" y="470"/>
                  </a:lnTo>
                  <a:lnTo>
                    <a:pt x="1848" y="481"/>
                  </a:lnTo>
                  <a:lnTo>
                    <a:pt x="1743" y="491"/>
                  </a:lnTo>
                  <a:lnTo>
                    <a:pt x="1641" y="503"/>
                  </a:lnTo>
                  <a:lnTo>
                    <a:pt x="1545" y="512"/>
                  </a:lnTo>
                  <a:lnTo>
                    <a:pt x="1453" y="522"/>
                  </a:lnTo>
                  <a:lnTo>
                    <a:pt x="1364" y="533"/>
                  </a:lnTo>
                  <a:lnTo>
                    <a:pt x="1280" y="543"/>
                  </a:lnTo>
                  <a:lnTo>
                    <a:pt x="1199" y="553"/>
                  </a:lnTo>
                  <a:lnTo>
                    <a:pt x="1123" y="562"/>
                  </a:lnTo>
                  <a:lnTo>
                    <a:pt x="1052" y="572"/>
                  </a:lnTo>
                  <a:lnTo>
                    <a:pt x="984" y="581"/>
                  </a:lnTo>
                  <a:lnTo>
                    <a:pt x="921" y="589"/>
                  </a:lnTo>
                  <a:lnTo>
                    <a:pt x="861" y="599"/>
                  </a:lnTo>
                  <a:lnTo>
                    <a:pt x="831" y="602"/>
                  </a:lnTo>
                  <a:lnTo>
                    <a:pt x="802" y="608"/>
                  </a:lnTo>
                  <a:lnTo>
                    <a:pt x="773" y="612"/>
                  </a:lnTo>
                  <a:lnTo>
                    <a:pt x="746" y="614"/>
                  </a:lnTo>
                  <a:lnTo>
                    <a:pt x="719" y="618"/>
                  </a:lnTo>
                  <a:lnTo>
                    <a:pt x="693" y="622"/>
                  </a:lnTo>
                  <a:lnTo>
                    <a:pt x="668" y="624"/>
                  </a:lnTo>
                  <a:lnTo>
                    <a:pt x="643" y="625"/>
                  </a:lnTo>
                  <a:lnTo>
                    <a:pt x="618" y="627"/>
                  </a:lnTo>
                  <a:lnTo>
                    <a:pt x="595" y="629"/>
                  </a:lnTo>
                  <a:lnTo>
                    <a:pt x="572" y="631"/>
                  </a:lnTo>
                  <a:lnTo>
                    <a:pt x="549" y="633"/>
                  </a:lnTo>
                  <a:lnTo>
                    <a:pt x="527" y="633"/>
                  </a:lnTo>
                  <a:lnTo>
                    <a:pt x="506" y="635"/>
                  </a:lnTo>
                  <a:lnTo>
                    <a:pt x="487" y="635"/>
                  </a:lnTo>
                  <a:lnTo>
                    <a:pt x="466" y="635"/>
                  </a:lnTo>
                  <a:lnTo>
                    <a:pt x="451" y="635"/>
                  </a:lnTo>
                  <a:lnTo>
                    <a:pt x="435" y="633"/>
                  </a:lnTo>
                  <a:lnTo>
                    <a:pt x="418" y="631"/>
                  </a:lnTo>
                  <a:lnTo>
                    <a:pt x="401" y="629"/>
                  </a:lnTo>
                  <a:lnTo>
                    <a:pt x="384" y="627"/>
                  </a:lnTo>
                  <a:lnTo>
                    <a:pt x="366" y="624"/>
                  </a:lnTo>
                  <a:lnTo>
                    <a:pt x="347" y="618"/>
                  </a:lnTo>
                  <a:lnTo>
                    <a:pt x="328" y="614"/>
                  </a:lnTo>
                  <a:lnTo>
                    <a:pt x="309" y="608"/>
                  </a:lnTo>
                  <a:lnTo>
                    <a:pt x="289" y="602"/>
                  </a:lnTo>
                  <a:lnTo>
                    <a:pt x="268" y="595"/>
                  </a:lnTo>
                  <a:lnTo>
                    <a:pt x="247" y="587"/>
                  </a:lnTo>
                  <a:lnTo>
                    <a:pt x="226" y="579"/>
                  </a:lnTo>
                  <a:lnTo>
                    <a:pt x="205" y="570"/>
                  </a:lnTo>
                  <a:lnTo>
                    <a:pt x="184" y="560"/>
                  </a:lnTo>
                  <a:lnTo>
                    <a:pt x="161" y="551"/>
                  </a:lnTo>
                  <a:lnTo>
                    <a:pt x="142" y="541"/>
                  </a:lnTo>
                  <a:lnTo>
                    <a:pt x="124" y="531"/>
                  </a:lnTo>
                  <a:lnTo>
                    <a:pt x="107" y="522"/>
                  </a:lnTo>
                  <a:lnTo>
                    <a:pt x="92" y="512"/>
                  </a:lnTo>
                  <a:lnTo>
                    <a:pt x="76" y="503"/>
                  </a:lnTo>
                  <a:lnTo>
                    <a:pt x="65" y="493"/>
                  </a:lnTo>
                  <a:lnTo>
                    <a:pt x="51" y="483"/>
                  </a:lnTo>
                  <a:lnTo>
                    <a:pt x="42" y="474"/>
                  </a:lnTo>
                  <a:lnTo>
                    <a:pt x="32" y="466"/>
                  </a:lnTo>
                  <a:lnTo>
                    <a:pt x="23" y="457"/>
                  </a:lnTo>
                  <a:lnTo>
                    <a:pt x="17" y="449"/>
                  </a:lnTo>
                  <a:lnTo>
                    <a:pt x="9" y="439"/>
                  </a:lnTo>
                  <a:lnTo>
                    <a:pt x="5" y="432"/>
                  </a:lnTo>
                  <a:lnTo>
                    <a:pt x="1" y="424"/>
                  </a:lnTo>
                  <a:lnTo>
                    <a:pt x="0" y="414"/>
                  </a:lnTo>
                  <a:lnTo>
                    <a:pt x="0" y="407"/>
                  </a:lnTo>
                  <a:lnTo>
                    <a:pt x="0" y="401"/>
                  </a:lnTo>
                  <a:lnTo>
                    <a:pt x="1" y="397"/>
                  </a:lnTo>
                  <a:lnTo>
                    <a:pt x="3" y="391"/>
                  </a:lnTo>
                  <a:lnTo>
                    <a:pt x="7" y="387"/>
                  </a:lnTo>
                  <a:lnTo>
                    <a:pt x="11" y="384"/>
                  </a:lnTo>
                  <a:lnTo>
                    <a:pt x="17" y="380"/>
                  </a:lnTo>
                  <a:lnTo>
                    <a:pt x="23" y="376"/>
                  </a:lnTo>
                  <a:lnTo>
                    <a:pt x="28" y="372"/>
                  </a:lnTo>
                  <a:lnTo>
                    <a:pt x="36" y="368"/>
                  </a:lnTo>
                  <a:lnTo>
                    <a:pt x="46" y="366"/>
                  </a:lnTo>
                  <a:lnTo>
                    <a:pt x="53" y="364"/>
                  </a:lnTo>
                  <a:lnTo>
                    <a:pt x="65" y="362"/>
                  </a:lnTo>
                  <a:lnTo>
                    <a:pt x="74" y="361"/>
                  </a:lnTo>
                  <a:lnTo>
                    <a:pt x="86" y="361"/>
                  </a:lnTo>
                  <a:lnTo>
                    <a:pt x="99" y="361"/>
                  </a:lnTo>
                  <a:lnTo>
                    <a:pt x="113" y="359"/>
                  </a:lnTo>
                  <a:lnTo>
                    <a:pt x="506" y="338"/>
                  </a:lnTo>
                  <a:lnTo>
                    <a:pt x="896" y="314"/>
                  </a:lnTo>
                  <a:lnTo>
                    <a:pt x="1286" y="291"/>
                  </a:lnTo>
                  <a:lnTo>
                    <a:pt x="1670" y="265"/>
                  </a:lnTo>
                  <a:lnTo>
                    <a:pt x="2052" y="238"/>
                  </a:lnTo>
                  <a:lnTo>
                    <a:pt x="2430" y="209"/>
                  </a:lnTo>
                  <a:lnTo>
                    <a:pt x="2806" y="176"/>
                  </a:lnTo>
                  <a:lnTo>
                    <a:pt x="3178" y="144"/>
                  </a:lnTo>
                  <a:lnTo>
                    <a:pt x="3255" y="136"/>
                  </a:lnTo>
                  <a:lnTo>
                    <a:pt x="3332" y="128"/>
                  </a:lnTo>
                  <a:lnTo>
                    <a:pt x="3407" y="119"/>
                  </a:lnTo>
                  <a:lnTo>
                    <a:pt x="3482" y="107"/>
                  </a:lnTo>
                  <a:lnTo>
                    <a:pt x="3555" y="96"/>
                  </a:lnTo>
                  <a:lnTo>
                    <a:pt x="3626" y="84"/>
                  </a:lnTo>
                  <a:lnTo>
                    <a:pt x="3697" y="69"/>
                  </a:lnTo>
                  <a:lnTo>
                    <a:pt x="3766" y="53"/>
                  </a:lnTo>
                  <a:lnTo>
                    <a:pt x="3793" y="48"/>
                  </a:lnTo>
                  <a:lnTo>
                    <a:pt x="3820" y="40"/>
                  </a:lnTo>
                  <a:lnTo>
                    <a:pt x="3847" y="34"/>
                  </a:lnTo>
                  <a:lnTo>
                    <a:pt x="3870" y="30"/>
                  </a:lnTo>
                  <a:lnTo>
                    <a:pt x="3893" y="25"/>
                  </a:lnTo>
                  <a:lnTo>
                    <a:pt x="3914" y="21"/>
                  </a:lnTo>
                  <a:lnTo>
                    <a:pt x="3935" y="17"/>
                  </a:lnTo>
                  <a:lnTo>
                    <a:pt x="3952" y="13"/>
                  </a:lnTo>
                  <a:lnTo>
                    <a:pt x="3969" y="9"/>
                  </a:lnTo>
                  <a:lnTo>
                    <a:pt x="3987" y="7"/>
                  </a:lnTo>
                  <a:lnTo>
                    <a:pt x="4002" y="5"/>
                  </a:lnTo>
                  <a:lnTo>
                    <a:pt x="4015" y="4"/>
                  </a:lnTo>
                  <a:lnTo>
                    <a:pt x="4027" y="2"/>
                  </a:lnTo>
                  <a:lnTo>
                    <a:pt x="4038" y="0"/>
                  </a:lnTo>
                  <a:lnTo>
                    <a:pt x="4048" y="0"/>
                  </a:lnTo>
                  <a:lnTo>
                    <a:pt x="405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7" name="Freeform 31"/>
            <p:cNvSpPr>
              <a:spLocks/>
            </p:cNvSpPr>
            <p:nvPr/>
          </p:nvSpPr>
          <p:spPr bwMode="auto">
            <a:xfrm>
              <a:off x="3915670" y="4915593"/>
              <a:ext cx="165620" cy="265315"/>
            </a:xfrm>
            <a:custGeom>
              <a:avLst/>
              <a:gdLst>
                <a:gd name="T0" fmla="*/ 43762259 w 602"/>
                <a:gd name="T1" fmla="*/ 0 h 766"/>
                <a:gd name="T2" fmla="*/ 62788747 w 602"/>
                <a:gd name="T3" fmla="*/ 2520158 h 766"/>
                <a:gd name="T4" fmla="*/ 79913450 w 602"/>
                <a:gd name="T5" fmla="*/ 6300792 h 766"/>
                <a:gd name="T6" fmla="*/ 93232222 w 602"/>
                <a:gd name="T7" fmla="*/ 9450395 h 766"/>
                <a:gd name="T8" fmla="*/ 107819662 w 602"/>
                <a:gd name="T9" fmla="*/ 13231032 h 766"/>
                <a:gd name="T10" fmla="*/ 123674925 w 602"/>
                <a:gd name="T11" fmla="*/ 17010871 h 766"/>
                <a:gd name="T12" fmla="*/ 140799629 w 602"/>
                <a:gd name="T13" fmla="*/ 19531029 h 766"/>
                <a:gd name="T14" fmla="*/ 155387045 w 602"/>
                <a:gd name="T15" fmla="*/ 20791504 h 766"/>
                <a:gd name="T16" fmla="*/ 169974460 w 602"/>
                <a:gd name="T17" fmla="*/ 22051186 h 766"/>
                <a:gd name="T18" fmla="*/ 181390664 w 602"/>
                <a:gd name="T19" fmla="*/ 23311662 h 766"/>
                <a:gd name="T20" fmla="*/ 192172147 w 602"/>
                <a:gd name="T21" fmla="*/ 24571344 h 766"/>
                <a:gd name="T22" fmla="*/ 201685783 w 602"/>
                <a:gd name="T23" fmla="*/ 25201581 h 766"/>
                <a:gd name="T24" fmla="*/ 213102036 w 602"/>
                <a:gd name="T25" fmla="*/ 26462063 h 766"/>
                <a:gd name="T26" fmla="*/ 258766851 w 602"/>
                <a:gd name="T27" fmla="*/ 140498633 h 766"/>
                <a:gd name="T28" fmla="*/ 341851488 w 602"/>
                <a:gd name="T29" fmla="*/ 369203573 h 766"/>
                <a:gd name="T30" fmla="*/ 376100099 w 602"/>
                <a:gd name="T31" fmla="*/ 482610760 h 766"/>
                <a:gd name="T32" fmla="*/ 362780531 w 602"/>
                <a:gd name="T33" fmla="*/ 481350285 h 766"/>
                <a:gd name="T34" fmla="*/ 350096480 w 602"/>
                <a:gd name="T35" fmla="*/ 477570445 h 766"/>
                <a:gd name="T36" fmla="*/ 338045556 w 602"/>
                <a:gd name="T37" fmla="*/ 471899892 h 766"/>
                <a:gd name="T38" fmla="*/ 327264073 w 602"/>
                <a:gd name="T39" fmla="*/ 464339420 h 766"/>
                <a:gd name="T40" fmla="*/ 316481793 w 602"/>
                <a:gd name="T41" fmla="*/ 454889028 h 766"/>
                <a:gd name="T42" fmla="*/ 305065589 w 602"/>
                <a:gd name="T43" fmla="*/ 444178160 h 766"/>
                <a:gd name="T44" fmla="*/ 295551954 w 602"/>
                <a:gd name="T45" fmla="*/ 430947134 h 766"/>
                <a:gd name="T46" fmla="*/ 279696690 w 602"/>
                <a:gd name="T47" fmla="*/ 403855540 h 766"/>
                <a:gd name="T48" fmla="*/ 256864283 w 602"/>
                <a:gd name="T49" fmla="*/ 365422940 h 766"/>
                <a:gd name="T50" fmla="*/ 232129308 w 602"/>
                <a:gd name="T51" fmla="*/ 325100419 h 766"/>
                <a:gd name="T52" fmla="*/ 205490919 w 602"/>
                <a:gd name="T53" fmla="*/ 286668612 h 766"/>
                <a:gd name="T54" fmla="*/ 177584732 w 602"/>
                <a:gd name="T55" fmla="*/ 246975536 h 766"/>
                <a:gd name="T56" fmla="*/ 147142053 w 602"/>
                <a:gd name="T57" fmla="*/ 205393284 h 766"/>
                <a:gd name="T58" fmla="*/ 115429934 w 602"/>
                <a:gd name="T59" fmla="*/ 164440526 h 766"/>
                <a:gd name="T60" fmla="*/ 82449942 w 602"/>
                <a:gd name="T61" fmla="*/ 123487768 h 766"/>
                <a:gd name="T62" fmla="*/ 57081043 w 602"/>
                <a:gd name="T63" fmla="*/ 94506329 h 766"/>
                <a:gd name="T64" fmla="*/ 42493615 w 602"/>
                <a:gd name="T65" fmla="*/ 82534985 h 766"/>
                <a:gd name="T66" fmla="*/ 30443488 w 602"/>
                <a:gd name="T67" fmla="*/ 69934198 h 766"/>
                <a:gd name="T68" fmla="*/ 20295125 w 602"/>
                <a:gd name="T69" fmla="*/ 60483805 h 766"/>
                <a:gd name="T70" fmla="*/ 12050131 w 602"/>
                <a:gd name="T71" fmla="*/ 52293095 h 766"/>
                <a:gd name="T72" fmla="*/ 5707705 w 602"/>
                <a:gd name="T73" fmla="*/ 43472928 h 766"/>
                <a:gd name="T74" fmla="*/ 1902569 w 602"/>
                <a:gd name="T75" fmla="*/ 37802375 h 766"/>
                <a:gd name="T76" fmla="*/ 0 w 602"/>
                <a:gd name="T77" fmla="*/ 32762060 h 766"/>
                <a:gd name="T78" fmla="*/ 0 w 602"/>
                <a:gd name="T79" fmla="*/ 23311662 h 766"/>
                <a:gd name="T80" fmla="*/ 4439858 w 602"/>
                <a:gd name="T81" fmla="*/ 11970553 h 766"/>
                <a:gd name="T82" fmla="*/ 10782283 w 602"/>
                <a:gd name="T83" fmla="*/ 6300792 h 766"/>
                <a:gd name="T84" fmla="*/ 15856066 w 602"/>
                <a:gd name="T85" fmla="*/ 3780635 h 766"/>
                <a:gd name="T86" fmla="*/ 22832413 w 602"/>
                <a:gd name="T87" fmla="*/ 1260476 h 766"/>
                <a:gd name="T88" fmla="*/ 30443488 w 602"/>
                <a:gd name="T89" fmla="*/ 0 h 766"/>
                <a:gd name="T90" fmla="*/ 34882547 w 602"/>
                <a:gd name="T91" fmla="*/ 0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02"/>
                <a:gd name="T139" fmla="*/ 0 h 766"/>
                <a:gd name="T140" fmla="*/ 602 w 602"/>
                <a:gd name="T141" fmla="*/ 766 h 76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02" h="766">
                  <a:moveTo>
                    <a:pt x="55" y="0"/>
                  </a:moveTo>
                  <a:lnTo>
                    <a:pt x="69" y="0"/>
                  </a:lnTo>
                  <a:lnTo>
                    <a:pt x="82" y="2"/>
                  </a:lnTo>
                  <a:lnTo>
                    <a:pt x="99" y="4"/>
                  </a:lnTo>
                  <a:lnTo>
                    <a:pt x="117" y="8"/>
                  </a:lnTo>
                  <a:lnTo>
                    <a:pt x="126" y="10"/>
                  </a:lnTo>
                  <a:lnTo>
                    <a:pt x="136" y="12"/>
                  </a:lnTo>
                  <a:lnTo>
                    <a:pt x="147" y="15"/>
                  </a:lnTo>
                  <a:lnTo>
                    <a:pt x="159" y="17"/>
                  </a:lnTo>
                  <a:lnTo>
                    <a:pt x="170" y="21"/>
                  </a:lnTo>
                  <a:lnTo>
                    <a:pt x="182" y="23"/>
                  </a:lnTo>
                  <a:lnTo>
                    <a:pt x="195" y="27"/>
                  </a:lnTo>
                  <a:lnTo>
                    <a:pt x="209" y="31"/>
                  </a:lnTo>
                  <a:lnTo>
                    <a:pt x="222" y="31"/>
                  </a:lnTo>
                  <a:lnTo>
                    <a:pt x="234" y="33"/>
                  </a:lnTo>
                  <a:lnTo>
                    <a:pt x="245" y="33"/>
                  </a:lnTo>
                  <a:lnTo>
                    <a:pt x="257" y="35"/>
                  </a:lnTo>
                  <a:lnTo>
                    <a:pt x="268" y="35"/>
                  </a:lnTo>
                  <a:lnTo>
                    <a:pt x="278" y="37"/>
                  </a:lnTo>
                  <a:lnTo>
                    <a:pt x="286" y="37"/>
                  </a:lnTo>
                  <a:lnTo>
                    <a:pt x="295" y="39"/>
                  </a:lnTo>
                  <a:lnTo>
                    <a:pt x="303" y="39"/>
                  </a:lnTo>
                  <a:lnTo>
                    <a:pt x="311" y="40"/>
                  </a:lnTo>
                  <a:lnTo>
                    <a:pt x="318" y="40"/>
                  </a:lnTo>
                  <a:lnTo>
                    <a:pt x="324" y="40"/>
                  </a:lnTo>
                  <a:lnTo>
                    <a:pt x="336" y="42"/>
                  </a:lnTo>
                  <a:lnTo>
                    <a:pt x="345" y="42"/>
                  </a:lnTo>
                  <a:lnTo>
                    <a:pt x="408" y="223"/>
                  </a:lnTo>
                  <a:lnTo>
                    <a:pt x="474" y="405"/>
                  </a:lnTo>
                  <a:lnTo>
                    <a:pt x="539" y="586"/>
                  </a:lnTo>
                  <a:lnTo>
                    <a:pt x="602" y="766"/>
                  </a:lnTo>
                  <a:lnTo>
                    <a:pt x="593" y="766"/>
                  </a:lnTo>
                  <a:lnTo>
                    <a:pt x="581" y="766"/>
                  </a:lnTo>
                  <a:lnTo>
                    <a:pt x="572" y="764"/>
                  </a:lnTo>
                  <a:lnTo>
                    <a:pt x="562" y="760"/>
                  </a:lnTo>
                  <a:lnTo>
                    <a:pt x="552" y="758"/>
                  </a:lnTo>
                  <a:lnTo>
                    <a:pt x="543" y="755"/>
                  </a:lnTo>
                  <a:lnTo>
                    <a:pt x="533" y="749"/>
                  </a:lnTo>
                  <a:lnTo>
                    <a:pt x="524" y="743"/>
                  </a:lnTo>
                  <a:lnTo>
                    <a:pt x="516" y="737"/>
                  </a:lnTo>
                  <a:lnTo>
                    <a:pt x="506" y="730"/>
                  </a:lnTo>
                  <a:lnTo>
                    <a:pt x="499" y="722"/>
                  </a:lnTo>
                  <a:lnTo>
                    <a:pt x="489" y="714"/>
                  </a:lnTo>
                  <a:lnTo>
                    <a:pt x="481" y="705"/>
                  </a:lnTo>
                  <a:lnTo>
                    <a:pt x="474" y="695"/>
                  </a:lnTo>
                  <a:lnTo>
                    <a:pt x="466" y="684"/>
                  </a:lnTo>
                  <a:lnTo>
                    <a:pt x="458" y="672"/>
                  </a:lnTo>
                  <a:lnTo>
                    <a:pt x="441" y="641"/>
                  </a:lnTo>
                  <a:lnTo>
                    <a:pt x="424" y="611"/>
                  </a:lnTo>
                  <a:lnTo>
                    <a:pt x="405" y="580"/>
                  </a:lnTo>
                  <a:lnTo>
                    <a:pt x="385" y="549"/>
                  </a:lnTo>
                  <a:lnTo>
                    <a:pt x="366" y="516"/>
                  </a:lnTo>
                  <a:lnTo>
                    <a:pt x="345" y="486"/>
                  </a:lnTo>
                  <a:lnTo>
                    <a:pt x="324" y="455"/>
                  </a:lnTo>
                  <a:lnTo>
                    <a:pt x="301" y="422"/>
                  </a:lnTo>
                  <a:lnTo>
                    <a:pt x="280" y="392"/>
                  </a:lnTo>
                  <a:lnTo>
                    <a:pt x="255" y="359"/>
                  </a:lnTo>
                  <a:lnTo>
                    <a:pt x="232" y="326"/>
                  </a:lnTo>
                  <a:lnTo>
                    <a:pt x="207" y="296"/>
                  </a:lnTo>
                  <a:lnTo>
                    <a:pt x="182" y="261"/>
                  </a:lnTo>
                  <a:lnTo>
                    <a:pt x="157" y="229"/>
                  </a:lnTo>
                  <a:lnTo>
                    <a:pt x="130" y="196"/>
                  </a:lnTo>
                  <a:lnTo>
                    <a:pt x="103" y="161"/>
                  </a:lnTo>
                  <a:lnTo>
                    <a:pt x="90" y="150"/>
                  </a:lnTo>
                  <a:lnTo>
                    <a:pt x="78" y="140"/>
                  </a:lnTo>
                  <a:lnTo>
                    <a:pt x="67" y="131"/>
                  </a:lnTo>
                  <a:lnTo>
                    <a:pt x="57" y="121"/>
                  </a:lnTo>
                  <a:lnTo>
                    <a:pt x="48" y="111"/>
                  </a:lnTo>
                  <a:lnTo>
                    <a:pt x="40" y="104"/>
                  </a:lnTo>
                  <a:lnTo>
                    <a:pt x="32" y="96"/>
                  </a:lnTo>
                  <a:lnTo>
                    <a:pt x="25" y="88"/>
                  </a:lnTo>
                  <a:lnTo>
                    <a:pt x="19" y="83"/>
                  </a:lnTo>
                  <a:lnTo>
                    <a:pt x="13" y="75"/>
                  </a:lnTo>
                  <a:lnTo>
                    <a:pt x="9" y="69"/>
                  </a:lnTo>
                  <a:lnTo>
                    <a:pt x="5" y="65"/>
                  </a:lnTo>
                  <a:lnTo>
                    <a:pt x="3" y="60"/>
                  </a:lnTo>
                  <a:lnTo>
                    <a:pt x="1" y="56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1" y="27"/>
                  </a:lnTo>
                  <a:lnTo>
                    <a:pt x="7" y="19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1" y="8"/>
                  </a:lnTo>
                  <a:lnTo>
                    <a:pt x="25" y="6"/>
                  </a:lnTo>
                  <a:lnTo>
                    <a:pt x="30" y="4"/>
                  </a:lnTo>
                  <a:lnTo>
                    <a:pt x="36" y="2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1" name="Freeform 35"/>
            <p:cNvSpPr>
              <a:spLocks/>
            </p:cNvSpPr>
            <p:nvPr/>
          </p:nvSpPr>
          <p:spPr bwMode="auto">
            <a:xfrm>
              <a:off x="2890145" y="4878185"/>
              <a:ext cx="1226243" cy="146858"/>
            </a:xfrm>
            <a:custGeom>
              <a:avLst/>
              <a:gdLst>
                <a:gd name="T0" fmla="*/ 2147483647 w 4473"/>
                <a:gd name="T1" fmla="*/ 1260475 h 424"/>
                <a:gd name="T2" fmla="*/ 2147483647 w 4473"/>
                <a:gd name="T3" fmla="*/ 9450388 h 424"/>
                <a:gd name="T4" fmla="*/ 2147483647 w 4473"/>
                <a:gd name="T5" fmla="*/ 26462042 h 424"/>
                <a:gd name="T6" fmla="*/ 2147483647 w 4473"/>
                <a:gd name="T7" fmla="*/ 49143442 h 424"/>
                <a:gd name="T8" fmla="*/ 2147483647 w 4473"/>
                <a:gd name="T9" fmla="*/ 79384527 h 424"/>
                <a:gd name="T10" fmla="*/ 2147483647 w 4473"/>
                <a:gd name="T11" fmla="*/ 107107056 h 424"/>
                <a:gd name="T12" fmla="*/ 2147483647 w 4473"/>
                <a:gd name="T13" fmla="*/ 134198530 h 424"/>
                <a:gd name="T14" fmla="*/ 2147483647 w 4473"/>
                <a:gd name="T15" fmla="*/ 156879929 h 424"/>
                <a:gd name="T16" fmla="*/ 2147483647 w 4473"/>
                <a:gd name="T17" fmla="*/ 171370625 h 424"/>
                <a:gd name="T18" fmla="*/ 2147483647 w 4473"/>
                <a:gd name="T19" fmla="*/ 182081485 h 424"/>
                <a:gd name="T20" fmla="*/ 2147483647 w 4473"/>
                <a:gd name="T21" fmla="*/ 188381477 h 424"/>
                <a:gd name="T22" fmla="*/ 2147483647 w 4473"/>
                <a:gd name="T23" fmla="*/ 192162107 h 424"/>
                <a:gd name="T24" fmla="*/ 2147483647 w 4473"/>
                <a:gd name="T25" fmla="*/ 193421788 h 424"/>
                <a:gd name="T26" fmla="*/ 2147483647 w 4473"/>
                <a:gd name="T27" fmla="*/ 195941943 h 424"/>
                <a:gd name="T28" fmla="*/ 2125429978 w 4473"/>
                <a:gd name="T29" fmla="*/ 201612492 h 424"/>
                <a:gd name="T30" fmla="*/ 1932095157 w 4473"/>
                <a:gd name="T31" fmla="*/ 209173008 h 424"/>
                <a:gd name="T32" fmla="*/ 1679563025 w 4473"/>
                <a:gd name="T33" fmla="*/ 218623393 h 424"/>
                <a:gd name="T34" fmla="*/ 1437735784 w 4473"/>
                <a:gd name="T35" fmla="*/ 228074571 h 424"/>
                <a:gd name="T36" fmla="*/ 1230545193 w 4473"/>
                <a:gd name="T37" fmla="*/ 236894719 h 424"/>
                <a:gd name="T38" fmla="*/ 1060511239 w 4473"/>
                <a:gd name="T39" fmla="*/ 243824948 h 424"/>
                <a:gd name="T40" fmla="*/ 925113537 w 4473"/>
                <a:gd name="T41" fmla="*/ 248865259 h 424"/>
                <a:gd name="T42" fmla="*/ 825612082 w 4473"/>
                <a:gd name="T43" fmla="*/ 252645889 h 424"/>
                <a:gd name="T44" fmla="*/ 763265876 w 4473"/>
                <a:gd name="T45" fmla="*/ 255166045 h 424"/>
                <a:gd name="T46" fmla="*/ 734926619 w 4473"/>
                <a:gd name="T47" fmla="*/ 256425725 h 424"/>
                <a:gd name="T48" fmla="*/ 622829784 w 4473"/>
                <a:gd name="T49" fmla="*/ 259576118 h 424"/>
                <a:gd name="T50" fmla="*/ 488691482 w 4473"/>
                <a:gd name="T51" fmla="*/ 263356748 h 424"/>
                <a:gd name="T52" fmla="*/ 372186255 w 4473"/>
                <a:gd name="T53" fmla="*/ 265876904 h 424"/>
                <a:gd name="T54" fmla="*/ 274574493 w 4473"/>
                <a:gd name="T55" fmla="*/ 267136585 h 424"/>
                <a:gd name="T56" fmla="*/ 202152251 w 4473"/>
                <a:gd name="T57" fmla="*/ 265876904 h 424"/>
                <a:gd name="T58" fmla="*/ 141695540 w 4473"/>
                <a:gd name="T59" fmla="*/ 260836593 h 424"/>
                <a:gd name="T60" fmla="*/ 93204286 w 4473"/>
                <a:gd name="T61" fmla="*/ 250125733 h 424"/>
                <a:gd name="T62" fmla="*/ 56678538 w 4473"/>
                <a:gd name="T63" fmla="*/ 234374563 h 424"/>
                <a:gd name="T64" fmla="*/ 32747563 w 4473"/>
                <a:gd name="T65" fmla="*/ 214843556 h 424"/>
                <a:gd name="T66" fmla="*/ 14484286 w 4473"/>
                <a:gd name="T67" fmla="*/ 195941943 h 424"/>
                <a:gd name="T68" fmla="*/ 3778199 w 4473"/>
                <a:gd name="T69" fmla="*/ 176410936 h 424"/>
                <a:gd name="T70" fmla="*/ 0 w 4473"/>
                <a:gd name="T71" fmla="*/ 158139610 h 424"/>
                <a:gd name="T72" fmla="*/ 2518799 w 4473"/>
                <a:gd name="T73" fmla="*/ 136718685 h 424"/>
                <a:gd name="T74" fmla="*/ 14484286 w 4473"/>
                <a:gd name="T75" fmla="*/ 118447359 h 424"/>
                <a:gd name="T76" fmla="*/ 37785159 w 4473"/>
                <a:gd name="T77" fmla="*/ 106476819 h 424"/>
                <a:gd name="T78" fmla="*/ 70532722 w 4473"/>
                <a:gd name="T79" fmla="*/ 101436483 h 424"/>
                <a:gd name="T80" fmla="*/ 432013762 w 4473"/>
                <a:gd name="T81" fmla="*/ 92615542 h 424"/>
                <a:gd name="T82" fmla="*/ 886068198 w 4473"/>
                <a:gd name="T83" fmla="*/ 78124846 h 424"/>
                <a:gd name="T84" fmla="*/ 1322490055 w 4473"/>
                <a:gd name="T85" fmla="*/ 57963602 h 424"/>
                <a:gd name="T86" fmla="*/ 1741907644 w 4473"/>
                <a:gd name="T87" fmla="*/ 32131797 h 424"/>
                <a:gd name="T88" fmla="*/ 1925797368 w 4473"/>
                <a:gd name="T89" fmla="*/ 20161250 h 424"/>
                <a:gd name="T90" fmla="*/ 2026558818 w 4473"/>
                <a:gd name="T91" fmla="*/ 14490702 h 424"/>
                <a:gd name="T92" fmla="*/ 2117873583 w 4473"/>
                <a:gd name="T93" fmla="*/ 9450388 h 424"/>
                <a:gd name="T94" fmla="*/ 2147483647 w 4473"/>
                <a:gd name="T95" fmla="*/ 5670550 h 424"/>
                <a:gd name="T96" fmla="*/ 2147483647 w 4473"/>
                <a:gd name="T97" fmla="*/ 3150394 h 424"/>
                <a:gd name="T98" fmla="*/ 2147483647 w 4473"/>
                <a:gd name="T99" fmla="*/ 1260475 h 424"/>
                <a:gd name="T100" fmla="*/ 2147483647 w 4473"/>
                <a:gd name="T101" fmla="*/ 0 h 424"/>
                <a:gd name="T102" fmla="*/ 2147483647 w 4473"/>
                <a:gd name="T103" fmla="*/ 0 h 4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473"/>
                <a:gd name="T157" fmla="*/ 0 h 424"/>
                <a:gd name="T158" fmla="*/ 4473 w 4473"/>
                <a:gd name="T159" fmla="*/ 424 h 4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473" h="424">
                  <a:moveTo>
                    <a:pt x="3878" y="0"/>
                  </a:moveTo>
                  <a:lnTo>
                    <a:pt x="3895" y="0"/>
                  </a:lnTo>
                  <a:lnTo>
                    <a:pt x="3912" y="0"/>
                  </a:lnTo>
                  <a:lnTo>
                    <a:pt x="3934" y="2"/>
                  </a:lnTo>
                  <a:lnTo>
                    <a:pt x="3953" y="5"/>
                  </a:lnTo>
                  <a:lnTo>
                    <a:pt x="3974" y="7"/>
                  </a:lnTo>
                  <a:lnTo>
                    <a:pt x="3997" y="11"/>
                  </a:lnTo>
                  <a:lnTo>
                    <a:pt x="4020" y="15"/>
                  </a:lnTo>
                  <a:lnTo>
                    <a:pt x="4045" y="21"/>
                  </a:lnTo>
                  <a:lnTo>
                    <a:pt x="4070" y="26"/>
                  </a:lnTo>
                  <a:lnTo>
                    <a:pt x="4097" y="34"/>
                  </a:lnTo>
                  <a:lnTo>
                    <a:pt x="4124" y="42"/>
                  </a:lnTo>
                  <a:lnTo>
                    <a:pt x="4152" y="50"/>
                  </a:lnTo>
                  <a:lnTo>
                    <a:pt x="4181" y="57"/>
                  </a:lnTo>
                  <a:lnTo>
                    <a:pt x="4210" y="67"/>
                  </a:lnTo>
                  <a:lnTo>
                    <a:pt x="4241" y="78"/>
                  </a:lnTo>
                  <a:lnTo>
                    <a:pt x="4273" y="90"/>
                  </a:lnTo>
                  <a:lnTo>
                    <a:pt x="4296" y="101"/>
                  </a:lnTo>
                  <a:lnTo>
                    <a:pt x="4319" y="113"/>
                  </a:lnTo>
                  <a:lnTo>
                    <a:pt x="4342" y="126"/>
                  </a:lnTo>
                  <a:lnTo>
                    <a:pt x="4362" y="138"/>
                  </a:lnTo>
                  <a:lnTo>
                    <a:pt x="4379" y="149"/>
                  </a:lnTo>
                  <a:lnTo>
                    <a:pt x="4396" y="161"/>
                  </a:lnTo>
                  <a:lnTo>
                    <a:pt x="4412" y="170"/>
                  </a:lnTo>
                  <a:lnTo>
                    <a:pt x="4425" y="182"/>
                  </a:lnTo>
                  <a:lnTo>
                    <a:pt x="4436" y="193"/>
                  </a:lnTo>
                  <a:lnTo>
                    <a:pt x="4446" y="203"/>
                  </a:lnTo>
                  <a:lnTo>
                    <a:pt x="4454" y="213"/>
                  </a:lnTo>
                  <a:lnTo>
                    <a:pt x="4461" y="222"/>
                  </a:lnTo>
                  <a:lnTo>
                    <a:pt x="4467" y="232"/>
                  </a:lnTo>
                  <a:lnTo>
                    <a:pt x="4471" y="240"/>
                  </a:lnTo>
                  <a:lnTo>
                    <a:pt x="4473" y="249"/>
                  </a:lnTo>
                  <a:lnTo>
                    <a:pt x="4473" y="257"/>
                  </a:lnTo>
                  <a:lnTo>
                    <a:pt x="4473" y="263"/>
                  </a:lnTo>
                  <a:lnTo>
                    <a:pt x="4471" y="266"/>
                  </a:lnTo>
                  <a:lnTo>
                    <a:pt x="4467" y="272"/>
                  </a:lnTo>
                  <a:lnTo>
                    <a:pt x="4463" y="276"/>
                  </a:lnTo>
                  <a:lnTo>
                    <a:pt x="4458" y="282"/>
                  </a:lnTo>
                  <a:lnTo>
                    <a:pt x="4450" y="286"/>
                  </a:lnTo>
                  <a:lnTo>
                    <a:pt x="4440" y="289"/>
                  </a:lnTo>
                  <a:lnTo>
                    <a:pt x="4431" y="291"/>
                  </a:lnTo>
                  <a:lnTo>
                    <a:pt x="4419" y="295"/>
                  </a:lnTo>
                  <a:lnTo>
                    <a:pt x="4406" y="297"/>
                  </a:lnTo>
                  <a:lnTo>
                    <a:pt x="4390" y="299"/>
                  </a:lnTo>
                  <a:lnTo>
                    <a:pt x="4375" y="301"/>
                  </a:lnTo>
                  <a:lnTo>
                    <a:pt x="4358" y="303"/>
                  </a:lnTo>
                  <a:lnTo>
                    <a:pt x="4339" y="303"/>
                  </a:lnTo>
                  <a:lnTo>
                    <a:pt x="4317" y="305"/>
                  </a:lnTo>
                  <a:lnTo>
                    <a:pt x="4296" y="305"/>
                  </a:lnTo>
                  <a:lnTo>
                    <a:pt x="4208" y="305"/>
                  </a:lnTo>
                  <a:lnTo>
                    <a:pt x="4120" y="305"/>
                  </a:lnTo>
                  <a:lnTo>
                    <a:pt x="4033" y="307"/>
                  </a:lnTo>
                  <a:lnTo>
                    <a:pt x="3947" y="307"/>
                  </a:lnTo>
                  <a:lnTo>
                    <a:pt x="3863" y="309"/>
                  </a:lnTo>
                  <a:lnTo>
                    <a:pt x="3780" y="309"/>
                  </a:lnTo>
                  <a:lnTo>
                    <a:pt x="3696" y="311"/>
                  </a:lnTo>
                  <a:lnTo>
                    <a:pt x="3615" y="313"/>
                  </a:lnTo>
                  <a:lnTo>
                    <a:pt x="3534" y="314"/>
                  </a:lnTo>
                  <a:lnTo>
                    <a:pt x="3454" y="316"/>
                  </a:lnTo>
                  <a:lnTo>
                    <a:pt x="3375" y="320"/>
                  </a:lnTo>
                  <a:lnTo>
                    <a:pt x="3296" y="322"/>
                  </a:lnTo>
                  <a:lnTo>
                    <a:pt x="3219" y="326"/>
                  </a:lnTo>
                  <a:lnTo>
                    <a:pt x="3143" y="328"/>
                  </a:lnTo>
                  <a:lnTo>
                    <a:pt x="3068" y="332"/>
                  </a:lnTo>
                  <a:lnTo>
                    <a:pt x="2993" y="336"/>
                  </a:lnTo>
                  <a:lnTo>
                    <a:pt x="2880" y="339"/>
                  </a:lnTo>
                  <a:lnTo>
                    <a:pt x="2772" y="343"/>
                  </a:lnTo>
                  <a:lnTo>
                    <a:pt x="2667" y="347"/>
                  </a:lnTo>
                  <a:lnTo>
                    <a:pt x="2565" y="351"/>
                  </a:lnTo>
                  <a:lnTo>
                    <a:pt x="2467" y="355"/>
                  </a:lnTo>
                  <a:lnTo>
                    <a:pt x="2373" y="359"/>
                  </a:lnTo>
                  <a:lnTo>
                    <a:pt x="2283" y="362"/>
                  </a:lnTo>
                  <a:lnTo>
                    <a:pt x="2194" y="366"/>
                  </a:lnTo>
                  <a:lnTo>
                    <a:pt x="2112" y="370"/>
                  </a:lnTo>
                  <a:lnTo>
                    <a:pt x="2031" y="374"/>
                  </a:lnTo>
                  <a:lnTo>
                    <a:pt x="1954" y="376"/>
                  </a:lnTo>
                  <a:lnTo>
                    <a:pt x="1881" y="380"/>
                  </a:lnTo>
                  <a:lnTo>
                    <a:pt x="1810" y="382"/>
                  </a:lnTo>
                  <a:lnTo>
                    <a:pt x="1745" y="384"/>
                  </a:lnTo>
                  <a:lnTo>
                    <a:pt x="1684" y="387"/>
                  </a:lnTo>
                  <a:lnTo>
                    <a:pt x="1624" y="389"/>
                  </a:lnTo>
                  <a:lnTo>
                    <a:pt x="1569" y="391"/>
                  </a:lnTo>
                  <a:lnTo>
                    <a:pt x="1517" y="393"/>
                  </a:lnTo>
                  <a:lnTo>
                    <a:pt x="1469" y="395"/>
                  </a:lnTo>
                  <a:lnTo>
                    <a:pt x="1425" y="397"/>
                  </a:lnTo>
                  <a:lnTo>
                    <a:pt x="1382" y="399"/>
                  </a:lnTo>
                  <a:lnTo>
                    <a:pt x="1346" y="399"/>
                  </a:lnTo>
                  <a:lnTo>
                    <a:pt x="1311" y="401"/>
                  </a:lnTo>
                  <a:lnTo>
                    <a:pt x="1281" y="403"/>
                  </a:lnTo>
                  <a:lnTo>
                    <a:pt x="1254" y="403"/>
                  </a:lnTo>
                  <a:lnTo>
                    <a:pt x="1231" y="405"/>
                  </a:lnTo>
                  <a:lnTo>
                    <a:pt x="1212" y="405"/>
                  </a:lnTo>
                  <a:lnTo>
                    <a:pt x="1194" y="405"/>
                  </a:lnTo>
                  <a:lnTo>
                    <a:pt x="1183" y="407"/>
                  </a:lnTo>
                  <a:lnTo>
                    <a:pt x="1173" y="407"/>
                  </a:lnTo>
                  <a:lnTo>
                    <a:pt x="1167" y="407"/>
                  </a:lnTo>
                  <a:lnTo>
                    <a:pt x="1165" y="407"/>
                  </a:lnTo>
                  <a:lnTo>
                    <a:pt x="1106" y="408"/>
                  </a:lnTo>
                  <a:lnTo>
                    <a:pt x="1046" y="410"/>
                  </a:lnTo>
                  <a:lnTo>
                    <a:pt x="989" y="412"/>
                  </a:lnTo>
                  <a:lnTo>
                    <a:pt x="933" y="414"/>
                  </a:lnTo>
                  <a:lnTo>
                    <a:pt x="877" y="416"/>
                  </a:lnTo>
                  <a:lnTo>
                    <a:pt x="826" y="418"/>
                  </a:lnTo>
                  <a:lnTo>
                    <a:pt x="776" y="418"/>
                  </a:lnTo>
                  <a:lnTo>
                    <a:pt x="726" y="420"/>
                  </a:lnTo>
                  <a:lnTo>
                    <a:pt x="680" y="422"/>
                  </a:lnTo>
                  <a:lnTo>
                    <a:pt x="634" y="422"/>
                  </a:lnTo>
                  <a:lnTo>
                    <a:pt x="591" y="422"/>
                  </a:lnTo>
                  <a:lnTo>
                    <a:pt x="549" y="424"/>
                  </a:lnTo>
                  <a:lnTo>
                    <a:pt x="509" y="424"/>
                  </a:lnTo>
                  <a:lnTo>
                    <a:pt x="472" y="424"/>
                  </a:lnTo>
                  <a:lnTo>
                    <a:pt x="436" y="424"/>
                  </a:lnTo>
                  <a:lnTo>
                    <a:pt x="401" y="424"/>
                  </a:lnTo>
                  <a:lnTo>
                    <a:pt x="373" y="424"/>
                  </a:lnTo>
                  <a:lnTo>
                    <a:pt x="346" y="424"/>
                  </a:lnTo>
                  <a:lnTo>
                    <a:pt x="321" y="422"/>
                  </a:lnTo>
                  <a:lnTo>
                    <a:pt x="294" y="422"/>
                  </a:lnTo>
                  <a:lnTo>
                    <a:pt x="271" y="420"/>
                  </a:lnTo>
                  <a:lnTo>
                    <a:pt x="248" y="416"/>
                  </a:lnTo>
                  <a:lnTo>
                    <a:pt x="225" y="414"/>
                  </a:lnTo>
                  <a:lnTo>
                    <a:pt x="204" y="410"/>
                  </a:lnTo>
                  <a:lnTo>
                    <a:pt x="185" y="407"/>
                  </a:lnTo>
                  <a:lnTo>
                    <a:pt x="165" y="403"/>
                  </a:lnTo>
                  <a:lnTo>
                    <a:pt x="148" y="397"/>
                  </a:lnTo>
                  <a:lnTo>
                    <a:pt x="133" y="391"/>
                  </a:lnTo>
                  <a:lnTo>
                    <a:pt x="117" y="385"/>
                  </a:lnTo>
                  <a:lnTo>
                    <a:pt x="104" y="380"/>
                  </a:lnTo>
                  <a:lnTo>
                    <a:pt x="90" y="372"/>
                  </a:lnTo>
                  <a:lnTo>
                    <a:pt x="79" y="364"/>
                  </a:lnTo>
                  <a:lnTo>
                    <a:pt x="69" y="357"/>
                  </a:lnTo>
                  <a:lnTo>
                    <a:pt x="60" y="349"/>
                  </a:lnTo>
                  <a:lnTo>
                    <a:pt x="52" y="341"/>
                  </a:lnTo>
                  <a:lnTo>
                    <a:pt x="44" y="334"/>
                  </a:lnTo>
                  <a:lnTo>
                    <a:pt x="37" y="326"/>
                  </a:lnTo>
                  <a:lnTo>
                    <a:pt x="29" y="318"/>
                  </a:lnTo>
                  <a:lnTo>
                    <a:pt x="23" y="311"/>
                  </a:lnTo>
                  <a:lnTo>
                    <a:pt x="19" y="303"/>
                  </a:lnTo>
                  <a:lnTo>
                    <a:pt x="14" y="295"/>
                  </a:lnTo>
                  <a:lnTo>
                    <a:pt x="10" y="288"/>
                  </a:lnTo>
                  <a:lnTo>
                    <a:pt x="6" y="280"/>
                  </a:lnTo>
                  <a:lnTo>
                    <a:pt x="4" y="272"/>
                  </a:lnTo>
                  <a:lnTo>
                    <a:pt x="2" y="265"/>
                  </a:lnTo>
                  <a:lnTo>
                    <a:pt x="0" y="259"/>
                  </a:lnTo>
                  <a:lnTo>
                    <a:pt x="0" y="251"/>
                  </a:lnTo>
                  <a:lnTo>
                    <a:pt x="0" y="245"/>
                  </a:lnTo>
                  <a:lnTo>
                    <a:pt x="0" y="236"/>
                  </a:lnTo>
                  <a:lnTo>
                    <a:pt x="2" y="226"/>
                  </a:lnTo>
                  <a:lnTo>
                    <a:pt x="4" y="217"/>
                  </a:lnTo>
                  <a:lnTo>
                    <a:pt x="8" y="209"/>
                  </a:lnTo>
                  <a:lnTo>
                    <a:pt x="12" y="201"/>
                  </a:lnTo>
                  <a:lnTo>
                    <a:pt x="18" y="195"/>
                  </a:lnTo>
                  <a:lnTo>
                    <a:pt x="23" y="188"/>
                  </a:lnTo>
                  <a:lnTo>
                    <a:pt x="31" y="182"/>
                  </a:lnTo>
                  <a:lnTo>
                    <a:pt x="39" y="178"/>
                  </a:lnTo>
                  <a:lnTo>
                    <a:pt x="48" y="172"/>
                  </a:lnTo>
                  <a:lnTo>
                    <a:pt x="60" y="169"/>
                  </a:lnTo>
                  <a:lnTo>
                    <a:pt x="71" y="167"/>
                  </a:lnTo>
                  <a:lnTo>
                    <a:pt x="83" y="165"/>
                  </a:lnTo>
                  <a:lnTo>
                    <a:pt x="98" y="163"/>
                  </a:lnTo>
                  <a:lnTo>
                    <a:pt x="112" y="161"/>
                  </a:lnTo>
                  <a:lnTo>
                    <a:pt x="129" y="161"/>
                  </a:lnTo>
                  <a:lnTo>
                    <a:pt x="315" y="157"/>
                  </a:lnTo>
                  <a:lnTo>
                    <a:pt x="501" y="153"/>
                  </a:lnTo>
                  <a:lnTo>
                    <a:pt x="686" y="147"/>
                  </a:lnTo>
                  <a:lnTo>
                    <a:pt x="870" y="144"/>
                  </a:lnTo>
                  <a:lnTo>
                    <a:pt x="1050" y="138"/>
                  </a:lnTo>
                  <a:lnTo>
                    <a:pt x="1229" y="130"/>
                  </a:lnTo>
                  <a:lnTo>
                    <a:pt x="1407" y="124"/>
                  </a:lnTo>
                  <a:lnTo>
                    <a:pt x="1582" y="117"/>
                  </a:lnTo>
                  <a:lnTo>
                    <a:pt x="1757" y="109"/>
                  </a:lnTo>
                  <a:lnTo>
                    <a:pt x="1929" y="101"/>
                  </a:lnTo>
                  <a:lnTo>
                    <a:pt x="2100" y="92"/>
                  </a:lnTo>
                  <a:lnTo>
                    <a:pt x="2269" y="82"/>
                  </a:lnTo>
                  <a:lnTo>
                    <a:pt x="2436" y="73"/>
                  </a:lnTo>
                  <a:lnTo>
                    <a:pt x="2601" y="63"/>
                  </a:lnTo>
                  <a:lnTo>
                    <a:pt x="2766" y="51"/>
                  </a:lnTo>
                  <a:lnTo>
                    <a:pt x="2928" y="42"/>
                  </a:lnTo>
                  <a:lnTo>
                    <a:pt x="2972" y="38"/>
                  </a:lnTo>
                  <a:lnTo>
                    <a:pt x="3016" y="36"/>
                  </a:lnTo>
                  <a:lnTo>
                    <a:pt x="3058" y="32"/>
                  </a:lnTo>
                  <a:lnTo>
                    <a:pt x="3099" y="30"/>
                  </a:lnTo>
                  <a:lnTo>
                    <a:pt x="3139" y="28"/>
                  </a:lnTo>
                  <a:lnTo>
                    <a:pt x="3179" y="26"/>
                  </a:lnTo>
                  <a:lnTo>
                    <a:pt x="3218" y="23"/>
                  </a:lnTo>
                  <a:lnTo>
                    <a:pt x="3256" y="21"/>
                  </a:lnTo>
                  <a:lnTo>
                    <a:pt x="3292" y="19"/>
                  </a:lnTo>
                  <a:lnTo>
                    <a:pt x="3329" y="17"/>
                  </a:lnTo>
                  <a:lnTo>
                    <a:pt x="3363" y="15"/>
                  </a:lnTo>
                  <a:lnTo>
                    <a:pt x="3398" y="15"/>
                  </a:lnTo>
                  <a:lnTo>
                    <a:pt x="3431" y="13"/>
                  </a:lnTo>
                  <a:lnTo>
                    <a:pt x="3463" y="11"/>
                  </a:lnTo>
                  <a:lnTo>
                    <a:pt x="3494" y="9"/>
                  </a:lnTo>
                  <a:lnTo>
                    <a:pt x="3525" y="9"/>
                  </a:lnTo>
                  <a:lnTo>
                    <a:pt x="3553" y="7"/>
                  </a:lnTo>
                  <a:lnTo>
                    <a:pt x="3582" y="5"/>
                  </a:lnTo>
                  <a:lnTo>
                    <a:pt x="3609" y="5"/>
                  </a:lnTo>
                  <a:lnTo>
                    <a:pt x="3636" y="3"/>
                  </a:lnTo>
                  <a:lnTo>
                    <a:pt x="3661" y="3"/>
                  </a:lnTo>
                  <a:lnTo>
                    <a:pt x="3686" y="3"/>
                  </a:lnTo>
                  <a:lnTo>
                    <a:pt x="3709" y="2"/>
                  </a:lnTo>
                  <a:lnTo>
                    <a:pt x="3732" y="2"/>
                  </a:lnTo>
                  <a:lnTo>
                    <a:pt x="3753" y="2"/>
                  </a:lnTo>
                  <a:lnTo>
                    <a:pt x="3774" y="0"/>
                  </a:lnTo>
                  <a:lnTo>
                    <a:pt x="3793" y="0"/>
                  </a:lnTo>
                  <a:lnTo>
                    <a:pt x="3813" y="0"/>
                  </a:lnTo>
                  <a:lnTo>
                    <a:pt x="3830" y="0"/>
                  </a:lnTo>
                  <a:lnTo>
                    <a:pt x="3847" y="0"/>
                  </a:lnTo>
                  <a:lnTo>
                    <a:pt x="3863" y="0"/>
                  </a:lnTo>
                  <a:lnTo>
                    <a:pt x="387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pic>
        <p:nvPicPr>
          <p:cNvPr id="49154" name="Picture 2" descr="http://upload.wikimedia.org/wikipedia/commons/c/c7/Shrubs_in_the_chimney_-_geograph.org.uk_-_150396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990600"/>
            <a:ext cx="4188630" cy="314325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953000" y="8382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囪</a:t>
            </a:r>
            <a:endParaRPr lang="en-US" sz="72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9155" name="Picture 3" descr="C:\Users\Meishing\Dropbox\meizhouhuayu\pics\38.27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521061" y="3124200"/>
            <a:ext cx="1788160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0" y="0"/>
            <a:ext cx="3886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：聰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蔥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樬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漗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523576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304799" y="1143000"/>
            <a:ext cx="1412137" cy="1295400"/>
            <a:chOff x="304799" y="1143000"/>
            <a:chExt cx="1412137" cy="1295400"/>
          </a:xfrm>
        </p:grpSpPr>
        <p:pic>
          <p:nvPicPr>
            <p:cNvPr id="19" name="Picture 2" descr="C:\Users\Meishing\Dropbox\meizhouhuayu\pics\38.12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 l="29167" r="58333"/>
            <a:stretch>
              <a:fillRect/>
            </a:stretch>
          </p:blipFill>
          <p:spPr bwMode="auto">
            <a:xfrm>
              <a:off x="304799" y="1143000"/>
              <a:ext cx="1412137" cy="1295400"/>
            </a:xfrm>
            <a:prstGeom prst="rect">
              <a:avLst/>
            </a:prstGeom>
            <a:noFill/>
          </p:spPr>
        </p:pic>
        <p:sp>
          <p:nvSpPr>
            <p:cNvPr id="32" name="Rectangle 31"/>
            <p:cNvSpPr/>
            <p:nvPr/>
          </p:nvSpPr>
          <p:spPr>
            <a:xfrm>
              <a:off x="1143000" y="1676400"/>
              <a:ext cx="3048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09800" y="762000"/>
            <a:ext cx="1749992" cy="854075"/>
            <a:chOff x="763956" y="1983582"/>
            <a:chExt cx="1749992" cy="854075"/>
          </a:xfrm>
        </p:grpSpPr>
        <p:sp>
          <p:nvSpPr>
            <p:cNvPr id="3" name="Freeform 27"/>
            <p:cNvSpPr>
              <a:spLocks/>
            </p:cNvSpPr>
            <p:nvPr/>
          </p:nvSpPr>
          <p:spPr bwMode="auto">
            <a:xfrm>
              <a:off x="1410097" y="1983582"/>
              <a:ext cx="297316" cy="300038"/>
            </a:xfrm>
            <a:custGeom>
              <a:avLst/>
              <a:gdLst>
                <a:gd name="T0" fmla="*/ 63003914 w 912"/>
                <a:gd name="T1" fmla="*/ 0 h 756"/>
                <a:gd name="T2" fmla="*/ 97655855 w 912"/>
                <a:gd name="T3" fmla="*/ 2520156 h 756"/>
                <a:gd name="T4" fmla="*/ 135458213 w 912"/>
                <a:gd name="T5" fmla="*/ 8190707 h 756"/>
                <a:gd name="T6" fmla="*/ 173890784 w 912"/>
                <a:gd name="T7" fmla="*/ 18900775 h 756"/>
                <a:gd name="T8" fmla="*/ 217363716 w 912"/>
                <a:gd name="T9" fmla="*/ 32762033 h 756"/>
                <a:gd name="T10" fmla="*/ 263356754 w 912"/>
                <a:gd name="T11" fmla="*/ 45993048 h 756"/>
                <a:gd name="T12" fmla="*/ 305569161 w 912"/>
                <a:gd name="T13" fmla="*/ 59224074 h 756"/>
                <a:gd name="T14" fmla="*/ 345891650 w 912"/>
                <a:gd name="T15" fmla="*/ 73714770 h 756"/>
                <a:gd name="T16" fmla="*/ 381804066 w 912"/>
                <a:gd name="T17" fmla="*/ 88205465 h 756"/>
                <a:gd name="T18" fmla="*/ 417086343 w 912"/>
                <a:gd name="T19" fmla="*/ 102696160 h 756"/>
                <a:gd name="T20" fmla="*/ 447328210 w 912"/>
                <a:gd name="T21" fmla="*/ 118447355 h 756"/>
                <a:gd name="T22" fmla="*/ 475049921 w 912"/>
                <a:gd name="T23" fmla="*/ 132938050 h 756"/>
                <a:gd name="T24" fmla="*/ 498360765 w 912"/>
                <a:gd name="T25" fmla="*/ 149948901 h 756"/>
                <a:gd name="T26" fmla="*/ 517262329 w 912"/>
                <a:gd name="T27" fmla="*/ 170110938 h 756"/>
                <a:gd name="T28" fmla="*/ 533013500 w 912"/>
                <a:gd name="T29" fmla="*/ 190901625 h 756"/>
                <a:gd name="T30" fmla="*/ 546243721 w 912"/>
                <a:gd name="T31" fmla="*/ 214213311 h 756"/>
                <a:gd name="T32" fmla="*/ 557584818 w 912"/>
                <a:gd name="T33" fmla="*/ 238155185 h 756"/>
                <a:gd name="T34" fmla="*/ 565775522 w 912"/>
                <a:gd name="T35" fmla="*/ 263355945 h 756"/>
                <a:gd name="T36" fmla="*/ 570815833 w 912"/>
                <a:gd name="T37" fmla="*/ 289817974 h 756"/>
                <a:gd name="T38" fmla="*/ 573335989 w 912"/>
                <a:gd name="T39" fmla="*/ 319429602 h 756"/>
                <a:gd name="T40" fmla="*/ 573335989 w 912"/>
                <a:gd name="T41" fmla="*/ 351562179 h 756"/>
                <a:gd name="T42" fmla="*/ 568295678 w 912"/>
                <a:gd name="T43" fmla="*/ 381804045 h 756"/>
                <a:gd name="T44" fmla="*/ 560104973 w 912"/>
                <a:gd name="T45" fmla="*/ 408895517 h 756"/>
                <a:gd name="T46" fmla="*/ 546243721 w 912"/>
                <a:gd name="T47" fmla="*/ 430316541 h 756"/>
                <a:gd name="T48" fmla="*/ 528602632 w 912"/>
                <a:gd name="T49" fmla="*/ 448587866 h 756"/>
                <a:gd name="T50" fmla="*/ 505291788 w 912"/>
                <a:gd name="T51" fmla="*/ 461818881 h 756"/>
                <a:gd name="T52" fmla="*/ 477570077 w 912"/>
                <a:gd name="T53" fmla="*/ 471269265 h 756"/>
                <a:gd name="T54" fmla="*/ 461818906 w 912"/>
                <a:gd name="T55" fmla="*/ 473789420 h 756"/>
                <a:gd name="T56" fmla="*/ 444808054 w 912"/>
                <a:gd name="T57" fmla="*/ 476309576 h 756"/>
                <a:gd name="T58" fmla="*/ 426536728 w 912"/>
                <a:gd name="T59" fmla="*/ 476309576 h 756"/>
                <a:gd name="T60" fmla="*/ 413305614 w 912"/>
                <a:gd name="T61" fmla="*/ 475049895 h 756"/>
                <a:gd name="T62" fmla="*/ 400074598 w 912"/>
                <a:gd name="T63" fmla="*/ 473789420 h 756"/>
                <a:gd name="T64" fmla="*/ 386844377 w 912"/>
                <a:gd name="T65" fmla="*/ 470639028 h 756"/>
                <a:gd name="T66" fmla="*/ 373613362 w 912"/>
                <a:gd name="T67" fmla="*/ 465598717 h 756"/>
                <a:gd name="T68" fmla="*/ 360382346 w 912"/>
                <a:gd name="T69" fmla="*/ 459298725 h 756"/>
                <a:gd name="T70" fmla="*/ 345891650 w 912"/>
                <a:gd name="T71" fmla="*/ 451108022 h 756"/>
                <a:gd name="T72" fmla="*/ 331400954 w 912"/>
                <a:gd name="T73" fmla="*/ 442287874 h 756"/>
                <a:gd name="T74" fmla="*/ 318169939 w 912"/>
                <a:gd name="T75" fmla="*/ 431577015 h 756"/>
                <a:gd name="T76" fmla="*/ 303678449 w 912"/>
                <a:gd name="T77" fmla="*/ 420866156 h 756"/>
                <a:gd name="T78" fmla="*/ 289817990 w 912"/>
                <a:gd name="T79" fmla="*/ 407635043 h 756"/>
                <a:gd name="T80" fmla="*/ 274066820 w 912"/>
                <a:gd name="T81" fmla="*/ 393144347 h 756"/>
                <a:gd name="T82" fmla="*/ 259576123 w 912"/>
                <a:gd name="T83" fmla="*/ 378653652 h 756"/>
                <a:gd name="T84" fmla="*/ 243195509 w 912"/>
                <a:gd name="T85" fmla="*/ 360382327 h 756"/>
                <a:gd name="T86" fmla="*/ 226183864 w 912"/>
                <a:gd name="T87" fmla="*/ 342111001 h 756"/>
                <a:gd name="T88" fmla="*/ 209173012 w 912"/>
                <a:gd name="T89" fmla="*/ 322579995 h 756"/>
                <a:gd name="T90" fmla="*/ 190901636 w 912"/>
                <a:gd name="T91" fmla="*/ 301158277 h 756"/>
                <a:gd name="T92" fmla="*/ 172631103 w 912"/>
                <a:gd name="T93" fmla="*/ 277847434 h 756"/>
                <a:gd name="T94" fmla="*/ 153729540 w 912"/>
                <a:gd name="T95" fmla="*/ 253905561 h 756"/>
                <a:gd name="T96" fmla="*/ 132938058 w 912"/>
                <a:gd name="T97" fmla="*/ 228704007 h 756"/>
                <a:gd name="T98" fmla="*/ 112147370 w 912"/>
                <a:gd name="T99" fmla="*/ 200352804 h 756"/>
                <a:gd name="T100" fmla="*/ 90725626 w 912"/>
                <a:gd name="T101" fmla="*/ 172631094 h 756"/>
                <a:gd name="T102" fmla="*/ 68674463 w 912"/>
                <a:gd name="T103" fmla="*/ 142388435 h 756"/>
                <a:gd name="T104" fmla="*/ 45993050 w 912"/>
                <a:gd name="T105" fmla="*/ 110886889 h 756"/>
                <a:gd name="T106" fmla="*/ 22681406 w 912"/>
                <a:gd name="T107" fmla="*/ 77494606 h 756"/>
                <a:gd name="T108" fmla="*/ 13231021 w 912"/>
                <a:gd name="T109" fmla="*/ 64263592 h 756"/>
                <a:gd name="T110" fmla="*/ 5670550 w 912"/>
                <a:gd name="T111" fmla="*/ 51663596 h 756"/>
                <a:gd name="T112" fmla="*/ 1260475 w 912"/>
                <a:gd name="T113" fmla="*/ 42212418 h 756"/>
                <a:gd name="T114" fmla="*/ 0 w 912"/>
                <a:gd name="T115" fmla="*/ 32762033 h 756"/>
                <a:gd name="T116" fmla="*/ 1260475 w 912"/>
                <a:gd name="T117" fmla="*/ 25201561 h 756"/>
                <a:gd name="T118" fmla="*/ 4410075 w 912"/>
                <a:gd name="T119" fmla="*/ 18271332 h 756"/>
                <a:gd name="T120" fmla="*/ 15751177 w 912"/>
                <a:gd name="T121" fmla="*/ 6930232 h 756"/>
                <a:gd name="T122" fmla="*/ 30241879 w 912"/>
                <a:gd name="T123" fmla="*/ 1260475 h 756"/>
                <a:gd name="T124" fmla="*/ 47252731 w 912"/>
                <a:gd name="T125" fmla="*/ 0 h 7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12"/>
                <a:gd name="T190" fmla="*/ 0 h 756"/>
                <a:gd name="T191" fmla="*/ 912 w 912"/>
                <a:gd name="T192" fmla="*/ 756 h 75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12" h="756">
                  <a:moveTo>
                    <a:pt x="75" y="0"/>
                  </a:moveTo>
                  <a:lnTo>
                    <a:pt x="100" y="0"/>
                  </a:lnTo>
                  <a:lnTo>
                    <a:pt x="128" y="2"/>
                  </a:lnTo>
                  <a:lnTo>
                    <a:pt x="155" y="4"/>
                  </a:lnTo>
                  <a:lnTo>
                    <a:pt x="186" y="7"/>
                  </a:lnTo>
                  <a:lnTo>
                    <a:pt x="215" y="13"/>
                  </a:lnTo>
                  <a:lnTo>
                    <a:pt x="245" y="21"/>
                  </a:lnTo>
                  <a:lnTo>
                    <a:pt x="276" y="30"/>
                  </a:lnTo>
                  <a:lnTo>
                    <a:pt x="309" y="40"/>
                  </a:lnTo>
                  <a:lnTo>
                    <a:pt x="345" y="52"/>
                  </a:lnTo>
                  <a:lnTo>
                    <a:pt x="382" y="61"/>
                  </a:lnTo>
                  <a:lnTo>
                    <a:pt x="418" y="73"/>
                  </a:lnTo>
                  <a:lnTo>
                    <a:pt x="451" y="82"/>
                  </a:lnTo>
                  <a:lnTo>
                    <a:pt x="485" y="94"/>
                  </a:lnTo>
                  <a:lnTo>
                    <a:pt x="518" y="105"/>
                  </a:lnTo>
                  <a:lnTo>
                    <a:pt x="549" y="117"/>
                  </a:lnTo>
                  <a:lnTo>
                    <a:pt x="578" y="128"/>
                  </a:lnTo>
                  <a:lnTo>
                    <a:pt x="606" y="140"/>
                  </a:lnTo>
                  <a:lnTo>
                    <a:pt x="635" y="151"/>
                  </a:lnTo>
                  <a:lnTo>
                    <a:pt x="662" y="163"/>
                  </a:lnTo>
                  <a:lnTo>
                    <a:pt x="687" y="174"/>
                  </a:lnTo>
                  <a:lnTo>
                    <a:pt x="710" y="188"/>
                  </a:lnTo>
                  <a:lnTo>
                    <a:pt x="733" y="199"/>
                  </a:lnTo>
                  <a:lnTo>
                    <a:pt x="754" y="211"/>
                  </a:lnTo>
                  <a:lnTo>
                    <a:pt x="775" y="224"/>
                  </a:lnTo>
                  <a:lnTo>
                    <a:pt x="791" y="238"/>
                  </a:lnTo>
                  <a:lnTo>
                    <a:pt x="806" y="253"/>
                  </a:lnTo>
                  <a:lnTo>
                    <a:pt x="821" y="270"/>
                  </a:lnTo>
                  <a:lnTo>
                    <a:pt x="835" y="286"/>
                  </a:lnTo>
                  <a:lnTo>
                    <a:pt x="846" y="303"/>
                  </a:lnTo>
                  <a:lnTo>
                    <a:pt x="858" y="320"/>
                  </a:lnTo>
                  <a:lnTo>
                    <a:pt x="867" y="340"/>
                  </a:lnTo>
                  <a:lnTo>
                    <a:pt x="877" y="359"/>
                  </a:lnTo>
                  <a:lnTo>
                    <a:pt x="885" y="378"/>
                  </a:lnTo>
                  <a:lnTo>
                    <a:pt x="890" y="397"/>
                  </a:lnTo>
                  <a:lnTo>
                    <a:pt x="898" y="418"/>
                  </a:lnTo>
                  <a:lnTo>
                    <a:pt x="902" y="439"/>
                  </a:lnTo>
                  <a:lnTo>
                    <a:pt x="906" y="460"/>
                  </a:lnTo>
                  <a:lnTo>
                    <a:pt x="908" y="484"/>
                  </a:lnTo>
                  <a:lnTo>
                    <a:pt x="910" y="507"/>
                  </a:lnTo>
                  <a:lnTo>
                    <a:pt x="912" y="532"/>
                  </a:lnTo>
                  <a:lnTo>
                    <a:pt x="910" y="558"/>
                  </a:lnTo>
                  <a:lnTo>
                    <a:pt x="908" y="583"/>
                  </a:lnTo>
                  <a:lnTo>
                    <a:pt x="902" y="606"/>
                  </a:lnTo>
                  <a:lnTo>
                    <a:pt x="896" y="629"/>
                  </a:lnTo>
                  <a:lnTo>
                    <a:pt x="889" y="649"/>
                  </a:lnTo>
                  <a:lnTo>
                    <a:pt x="879" y="668"/>
                  </a:lnTo>
                  <a:lnTo>
                    <a:pt x="867" y="683"/>
                  </a:lnTo>
                  <a:lnTo>
                    <a:pt x="854" y="699"/>
                  </a:lnTo>
                  <a:lnTo>
                    <a:pt x="839" y="712"/>
                  </a:lnTo>
                  <a:lnTo>
                    <a:pt x="821" y="723"/>
                  </a:lnTo>
                  <a:lnTo>
                    <a:pt x="802" y="733"/>
                  </a:lnTo>
                  <a:lnTo>
                    <a:pt x="781" y="743"/>
                  </a:lnTo>
                  <a:lnTo>
                    <a:pt x="758" y="748"/>
                  </a:lnTo>
                  <a:lnTo>
                    <a:pt x="745" y="750"/>
                  </a:lnTo>
                  <a:lnTo>
                    <a:pt x="733" y="752"/>
                  </a:lnTo>
                  <a:lnTo>
                    <a:pt x="720" y="754"/>
                  </a:lnTo>
                  <a:lnTo>
                    <a:pt x="706" y="756"/>
                  </a:lnTo>
                  <a:lnTo>
                    <a:pt x="691" y="756"/>
                  </a:lnTo>
                  <a:lnTo>
                    <a:pt x="677" y="756"/>
                  </a:lnTo>
                  <a:lnTo>
                    <a:pt x="668" y="756"/>
                  </a:lnTo>
                  <a:lnTo>
                    <a:pt x="656" y="754"/>
                  </a:lnTo>
                  <a:lnTo>
                    <a:pt x="647" y="754"/>
                  </a:lnTo>
                  <a:lnTo>
                    <a:pt x="635" y="752"/>
                  </a:lnTo>
                  <a:lnTo>
                    <a:pt x="626" y="748"/>
                  </a:lnTo>
                  <a:lnTo>
                    <a:pt x="614" y="747"/>
                  </a:lnTo>
                  <a:lnTo>
                    <a:pt x="604" y="743"/>
                  </a:lnTo>
                  <a:lnTo>
                    <a:pt x="593" y="739"/>
                  </a:lnTo>
                  <a:lnTo>
                    <a:pt x="581" y="733"/>
                  </a:lnTo>
                  <a:lnTo>
                    <a:pt x="572" y="729"/>
                  </a:lnTo>
                  <a:lnTo>
                    <a:pt x="560" y="723"/>
                  </a:lnTo>
                  <a:lnTo>
                    <a:pt x="549" y="716"/>
                  </a:lnTo>
                  <a:lnTo>
                    <a:pt x="537" y="710"/>
                  </a:lnTo>
                  <a:lnTo>
                    <a:pt x="526" y="702"/>
                  </a:lnTo>
                  <a:lnTo>
                    <a:pt x="514" y="695"/>
                  </a:lnTo>
                  <a:lnTo>
                    <a:pt x="505" y="685"/>
                  </a:lnTo>
                  <a:lnTo>
                    <a:pt x="493" y="675"/>
                  </a:lnTo>
                  <a:lnTo>
                    <a:pt x="482" y="668"/>
                  </a:lnTo>
                  <a:lnTo>
                    <a:pt x="470" y="658"/>
                  </a:lnTo>
                  <a:lnTo>
                    <a:pt x="460" y="647"/>
                  </a:lnTo>
                  <a:lnTo>
                    <a:pt x="447" y="635"/>
                  </a:lnTo>
                  <a:lnTo>
                    <a:pt x="435" y="624"/>
                  </a:lnTo>
                  <a:lnTo>
                    <a:pt x="424" y="612"/>
                  </a:lnTo>
                  <a:lnTo>
                    <a:pt x="412" y="601"/>
                  </a:lnTo>
                  <a:lnTo>
                    <a:pt x="399" y="587"/>
                  </a:lnTo>
                  <a:lnTo>
                    <a:pt x="386" y="572"/>
                  </a:lnTo>
                  <a:lnTo>
                    <a:pt x="372" y="558"/>
                  </a:lnTo>
                  <a:lnTo>
                    <a:pt x="359" y="543"/>
                  </a:lnTo>
                  <a:lnTo>
                    <a:pt x="345" y="528"/>
                  </a:lnTo>
                  <a:lnTo>
                    <a:pt x="332" y="512"/>
                  </a:lnTo>
                  <a:lnTo>
                    <a:pt x="318" y="495"/>
                  </a:lnTo>
                  <a:lnTo>
                    <a:pt x="303" y="478"/>
                  </a:lnTo>
                  <a:lnTo>
                    <a:pt x="288" y="460"/>
                  </a:lnTo>
                  <a:lnTo>
                    <a:pt x="274" y="441"/>
                  </a:lnTo>
                  <a:lnTo>
                    <a:pt x="259" y="422"/>
                  </a:lnTo>
                  <a:lnTo>
                    <a:pt x="244" y="403"/>
                  </a:lnTo>
                  <a:lnTo>
                    <a:pt x="226" y="384"/>
                  </a:lnTo>
                  <a:lnTo>
                    <a:pt x="211" y="363"/>
                  </a:lnTo>
                  <a:lnTo>
                    <a:pt x="196" y="341"/>
                  </a:lnTo>
                  <a:lnTo>
                    <a:pt x="178" y="318"/>
                  </a:lnTo>
                  <a:lnTo>
                    <a:pt x="161" y="297"/>
                  </a:lnTo>
                  <a:lnTo>
                    <a:pt x="144" y="274"/>
                  </a:lnTo>
                  <a:lnTo>
                    <a:pt x="126" y="249"/>
                  </a:lnTo>
                  <a:lnTo>
                    <a:pt x="109" y="226"/>
                  </a:lnTo>
                  <a:lnTo>
                    <a:pt x="92" y="201"/>
                  </a:lnTo>
                  <a:lnTo>
                    <a:pt x="73" y="176"/>
                  </a:lnTo>
                  <a:lnTo>
                    <a:pt x="55" y="149"/>
                  </a:lnTo>
                  <a:lnTo>
                    <a:pt x="36" y="123"/>
                  </a:lnTo>
                  <a:lnTo>
                    <a:pt x="29" y="113"/>
                  </a:lnTo>
                  <a:lnTo>
                    <a:pt x="21" y="102"/>
                  </a:lnTo>
                  <a:lnTo>
                    <a:pt x="15" y="92"/>
                  </a:lnTo>
                  <a:lnTo>
                    <a:pt x="9" y="82"/>
                  </a:lnTo>
                  <a:lnTo>
                    <a:pt x="5" y="75"/>
                  </a:lnTo>
                  <a:lnTo>
                    <a:pt x="2" y="67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2" y="40"/>
                  </a:lnTo>
                  <a:lnTo>
                    <a:pt x="5" y="34"/>
                  </a:lnTo>
                  <a:lnTo>
                    <a:pt x="7" y="29"/>
                  </a:lnTo>
                  <a:lnTo>
                    <a:pt x="15" y="19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8" y="2"/>
                  </a:lnTo>
                  <a:lnTo>
                    <a:pt x="61" y="0"/>
                  </a:lnTo>
                  <a:lnTo>
                    <a:pt x="7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4" name="Freeform 28"/>
            <p:cNvSpPr>
              <a:spLocks/>
            </p:cNvSpPr>
            <p:nvPr/>
          </p:nvSpPr>
          <p:spPr bwMode="auto">
            <a:xfrm>
              <a:off x="763956" y="2236788"/>
              <a:ext cx="236027" cy="459582"/>
            </a:xfrm>
            <a:custGeom>
              <a:avLst/>
              <a:gdLst>
                <a:gd name="T0" fmla="*/ 339267280 w 723"/>
                <a:gd name="T1" fmla="*/ 2511850 h 1160"/>
                <a:gd name="T2" fmla="*/ 356325504 w 723"/>
                <a:gd name="T3" fmla="*/ 9418250 h 1160"/>
                <a:gd name="T4" fmla="*/ 373383728 w 723"/>
                <a:gd name="T5" fmla="*/ 25114540 h 1160"/>
                <a:gd name="T6" fmla="*/ 392968773 w 723"/>
                <a:gd name="T7" fmla="*/ 45834532 h 1160"/>
                <a:gd name="T8" fmla="*/ 411290804 w 723"/>
                <a:gd name="T9" fmla="*/ 74716059 h 1160"/>
                <a:gd name="T10" fmla="*/ 427717224 w 723"/>
                <a:gd name="T11" fmla="*/ 107365374 h 1160"/>
                <a:gd name="T12" fmla="*/ 439089108 w 723"/>
                <a:gd name="T13" fmla="*/ 137503607 h 1160"/>
                <a:gd name="T14" fmla="*/ 452356704 w 723"/>
                <a:gd name="T15" fmla="*/ 194011506 h 1160"/>
                <a:gd name="T16" fmla="*/ 456779236 w 723"/>
                <a:gd name="T17" fmla="*/ 246124906 h 1160"/>
                <a:gd name="T18" fmla="*/ 453620512 w 723"/>
                <a:gd name="T19" fmla="*/ 278774196 h 1160"/>
                <a:gd name="T20" fmla="*/ 446039256 w 723"/>
                <a:gd name="T21" fmla="*/ 317073959 h 1160"/>
                <a:gd name="T22" fmla="*/ 432771660 w 723"/>
                <a:gd name="T23" fmla="*/ 360396628 h 1160"/>
                <a:gd name="T24" fmla="*/ 414449529 w 723"/>
                <a:gd name="T25" fmla="*/ 408742997 h 1160"/>
                <a:gd name="T26" fmla="*/ 389178144 w 723"/>
                <a:gd name="T27" fmla="*/ 460228088 h 1160"/>
                <a:gd name="T28" fmla="*/ 361379940 w 723"/>
                <a:gd name="T29" fmla="*/ 516108421 h 1160"/>
                <a:gd name="T30" fmla="*/ 332317927 w 723"/>
                <a:gd name="T31" fmla="*/ 565082355 h 1160"/>
                <a:gd name="T32" fmla="*/ 303255915 w 723"/>
                <a:gd name="T33" fmla="*/ 609032591 h 1160"/>
                <a:gd name="T34" fmla="*/ 275457710 w 723"/>
                <a:gd name="T35" fmla="*/ 647333146 h 1160"/>
                <a:gd name="T36" fmla="*/ 249554422 w 723"/>
                <a:gd name="T37" fmla="*/ 677470587 h 1160"/>
                <a:gd name="T38" fmla="*/ 217965589 w 723"/>
                <a:gd name="T39" fmla="*/ 702585120 h 1160"/>
                <a:gd name="T40" fmla="*/ 179426560 w 723"/>
                <a:gd name="T41" fmla="*/ 719538124 h 1160"/>
                <a:gd name="T42" fmla="*/ 146573919 w 723"/>
                <a:gd name="T43" fmla="*/ 728328013 h 1160"/>
                <a:gd name="T44" fmla="*/ 123829355 w 723"/>
                <a:gd name="T45" fmla="*/ 727072088 h 1160"/>
                <a:gd name="T46" fmla="*/ 101717465 w 723"/>
                <a:gd name="T47" fmla="*/ 723305106 h 1160"/>
                <a:gd name="T48" fmla="*/ 80868613 w 723"/>
                <a:gd name="T49" fmla="*/ 717026274 h 1160"/>
                <a:gd name="T50" fmla="*/ 60650870 w 723"/>
                <a:gd name="T51" fmla="*/ 707608027 h 1160"/>
                <a:gd name="T52" fmla="*/ 41065813 w 723"/>
                <a:gd name="T53" fmla="*/ 694422798 h 1160"/>
                <a:gd name="T54" fmla="*/ 21480762 w 723"/>
                <a:gd name="T55" fmla="*/ 673703605 h 1160"/>
                <a:gd name="T56" fmla="*/ 6949356 w 723"/>
                <a:gd name="T57" fmla="*/ 639798390 h 1160"/>
                <a:gd name="T58" fmla="*/ 0 w 723"/>
                <a:gd name="T59" fmla="*/ 602753760 h 1160"/>
                <a:gd name="T60" fmla="*/ 1263808 w 723"/>
                <a:gd name="T61" fmla="*/ 561942940 h 1160"/>
                <a:gd name="T62" fmla="*/ 12003791 w 723"/>
                <a:gd name="T63" fmla="*/ 525526668 h 1160"/>
                <a:gd name="T64" fmla="*/ 29062025 w 723"/>
                <a:gd name="T65" fmla="*/ 499156209 h 1160"/>
                <a:gd name="T66" fmla="*/ 44856441 w 723"/>
                <a:gd name="T67" fmla="*/ 479692149 h 1160"/>
                <a:gd name="T68" fmla="*/ 65073402 w 723"/>
                <a:gd name="T69" fmla="*/ 453321690 h 1160"/>
                <a:gd name="T70" fmla="*/ 84659241 w 723"/>
                <a:gd name="T71" fmla="*/ 424439382 h 1160"/>
                <a:gd name="T72" fmla="*/ 106771131 w 723"/>
                <a:gd name="T73" fmla="*/ 391789993 h 1160"/>
                <a:gd name="T74" fmla="*/ 128251887 w 723"/>
                <a:gd name="T75" fmla="*/ 354117797 h 1160"/>
                <a:gd name="T76" fmla="*/ 151627560 w 723"/>
                <a:gd name="T77" fmla="*/ 313306184 h 1160"/>
                <a:gd name="T78" fmla="*/ 175635931 w 723"/>
                <a:gd name="T79" fmla="*/ 268727590 h 1160"/>
                <a:gd name="T80" fmla="*/ 199011604 w 723"/>
                <a:gd name="T81" fmla="*/ 220382014 h 1160"/>
                <a:gd name="T82" fmla="*/ 224283038 w 723"/>
                <a:gd name="T83" fmla="*/ 168896972 h 1160"/>
                <a:gd name="T84" fmla="*/ 249554422 w 723"/>
                <a:gd name="T85" fmla="*/ 112388281 h 1160"/>
                <a:gd name="T86" fmla="*/ 276088819 w 723"/>
                <a:gd name="T87" fmla="*/ 53368508 h 1160"/>
                <a:gd name="T88" fmla="*/ 282407063 w 723"/>
                <a:gd name="T89" fmla="*/ 35160359 h 1160"/>
                <a:gd name="T90" fmla="*/ 289988319 w 723"/>
                <a:gd name="T91" fmla="*/ 21975124 h 1160"/>
                <a:gd name="T92" fmla="*/ 299465287 w 723"/>
                <a:gd name="T93" fmla="*/ 10673383 h 1160"/>
                <a:gd name="T94" fmla="*/ 311469075 w 723"/>
                <a:gd name="T95" fmla="*/ 3766983 h 1160"/>
                <a:gd name="T96" fmla="*/ 323472863 w 723"/>
                <a:gd name="T97" fmla="*/ 0 h 11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3"/>
                <a:gd name="T148" fmla="*/ 0 h 1160"/>
                <a:gd name="T149" fmla="*/ 723 w 723"/>
                <a:gd name="T150" fmla="*/ 1160 h 11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3" h="1160">
                  <a:moveTo>
                    <a:pt x="520" y="0"/>
                  </a:moveTo>
                  <a:lnTo>
                    <a:pt x="528" y="2"/>
                  </a:lnTo>
                  <a:lnTo>
                    <a:pt x="537" y="4"/>
                  </a:lnTo>
                  <a:lnTo>
                    <a:pt x="545" y="6"/>
                  </a:lnTo>
                  <a:lnTo>
                    <a:pt x="555" y="10"/>
                  </a:lnTo>
                  <a:lnTo>
                    <a:pt x="564" y="15"/>
                  </a:lnTo>
                  <a:lnTo>
                    <a:pt x="574" y="23"/>
                  </a:lnTo>
                  <a:lnTo>
                    <a:pt x="581" y="31"/>
                  </a:lnTo>
                  <a:lnTo>
                    <a:pt x="591" y="40"/>
                  </a:lnTo>
                  <a:lnTo>
                    <a:pt x="601" y="50"/>
                  </a:lnTo>
                  <a:lnTo>
                    <a:pt x="612" y="62"/>
                  </a:lnTo>
                  <a:lnTo>
                    <a:pt x="622" y="73"/>
                  </a:lnTo>
                  <a:lnTo>
                    <a:pt x="631" y="88"/>
                  </a:lnTo>
                  <a:lnTo>
                    <a:pt x="641" y="102"/>
                  </a:lnTo>
                  <a:lnTo>
                    <a:pt x="651" y="119"/>
                  </a:lnTo>
                  <a:lnTo>
                    <a:pt x="660" y="136"/>
                  </a:lnTo>
                  <a:lnTo>
                    <a:pt x="670" y="154"/>
                  </a:lnTo>
                  <a:lnTo>
                    <a:pt x="677" y="171"/>
                  </a:lnTo>
                  <a:lnTo>
                    <a:pt x="683" y="186"/>
                  </a:lnTo>
                  <a:lnTo>
                    <a:pt x="689" y="204"/>
                  </a:lnTo>
                  <a:lnTo>
                    <a:pt x="695" y="219"/>
                  </a:lnTo>
                  <a:lnTo>
                    <a:pt x="702" y="250"/>
                  </a:lnTo>
                  <a:lnTo>
                    <a:pt x="710" y="278"/>
                  </a:lnTo>
                  <a:lnTo>
                    <a:pt x="716" y="309"/>
                  </a:lnTo>
                  <a:lnTo>
                    <a:pt x="720" y="336"/>
                  </a:lnTo>
                  <a:lnTo>
                    <a:pt x="722" y="365"/>
                  </a:lnTo>
                  <a:lnTo>
                    <a:pt x="723" y="392"/>
                  </a:lnTo>
                  <a:lnTo>
                    <a:pt x="722" y="407"/>
                  </a:lnTo>
                  <a:lnTo>
                    <a:pt x="722" y="426"/>
                  </a:lnTo>
                  <a:lnTo>
                    <a:pt x="718" y="444"/>
                  </a:lnTo>
                  <a:lnTo>
                    <a:pt x="716" y="465"/>
                  </a:lnTo>
                  <a:lnTo>
                    <a:pt x="712" y="484"/>
                  </a:lnTo>
                  <a:lnTo>
                    <a:pt x="706" y="505"/>
                  </a:lnTo>
                  <a:lnTo>
                    <a:pt x="700" y="528"/>
                  </a:lnTo>
                  <a:lnTo>
                    <a:pt x="693" y="551"/>
                  </a:lnTo>
                  <a:lnTo>
                    <a:pt x="685" y="574"/>
                  </a:lnTo>
                  <a:lnTo>
                    <a:pt x="675" y="599"/>
                  </a:lnTo>
                  <a:lnTo>
                    <a:pt x="666" y="624"/>
                  </a:lnTo>
                  <a:lnTo>
                    <a:pt x="656" y="651"/>
                  </a:lnTo>
                  <a:lnTo>
                    <a:pt x="643" y="678"/>
                  </a:lnTo>
                  <a:lnTo>
                    <a:pt x="631" y="705"/>
                  </a:lnTo>
                  <a:lnTo>
                    <a:pt x="616" y="733"/>
                  </a:lnTo>
                  <a:lnTo>
                    <a:pt x="603" y="764"/>
                  </a:lnTo>
                  <a:lnTo>
                    <a:pt x="587" y="793"/>
                  </a:lnTo>
                  <a:lnTo>
                    <a:pt x="572" y="822"/>
                  </a:lnTo>
                  <a:lnTo>
                    <a:pt x="556" y="849"/>
                  </a:lnTo>
                  <a:lnTo>
                    <a:pt x="541" y="875"/>
                  </a:lnTo>
                  <a:lnTo>
                    <a:pt x="526" y="900"/>
                  </a:lnTo>
                  <a:lnTo>
                    <a:pt x="510" y="925"/>
                  </a:lnTo>
                  <a:lnTo>
                    <a:pt x="495" y="948"/>
                  </a:lnTo>
                  <a:lnTo>
                    <a:pt x="480" y="970"/>
                  </a:lnTo>
                  <a:lnTo>
                    <a:pt x="464" y="991"/>
                  </a:lnTo>
                  <a:lnTo>
                    <a:pt x="451" y="1012"/>
                  </a:lnTo>
                  <a:lnTo>
                    <a:pt x="436" y="1031"/>
                  </a:lnTo>
                  <a:lnTo>
                    <a:pt x="422" y="1048"/>
                  </a:lnTo>
                  <a:lnTo>
                    <a:pt x="409" y="1064"/>
                  </a:lnTo>
                  <a:lnTo>
                    <a:pt x="395" y="1079"/>
                  </a:lnTo>
                  <a:lnTo>
                    <a:pt x="382" y="1094"/>
                  </a:lnTo>
                  <a:lnTo>
                    <a:pt x="368" y="1106"/>
                  </a:lnTo>
                  <a:lnTo>
                    <a:pt x="345" y="1119"/>
                  </a:lnTo>
                  <a:lnTo>
                    <a:pt x="324" y="1131"/>
                  </a:lnTo>
                  <a:lnTo>
                    <a:pt x="305" y="1138"/>
                  </a:lnTo>
                  <a:lnTo>
                    <a:pt x="284" y="1146"/>
                  </a:lnTo>
                  <a:lnTo>
                    <a:pt x="267" y="1152"/>
                  </a:lnTo>
                  <a:lnTo>
                    <a:pt x="249" y="1156"/>
                  </a:lnTo>
                  <a:lnTo>
                    <a:pt x="232" y="1160"/>
                  </a:lnTo>
                  <a:lnTo>
                    <a:pt x="219" y="1160"/>
                  </a:lnTo>
                  <a:lnTo>
                    <a:pt x="207" y="1160"/>
                  </a:lnTo>
                  <a:lnTo>
                    <a:pt x="196" y="1158"/>
                  </a:lnTo>
                  <a:lnTo>
                    <a:pt x="184" y="1158"/>
                  </a:lnTo>
                  <a:lnTo>
                    <a:pt x="173" y="1156"/>
                  </a:lnTo>
                  <a:lnTo>
                    <a:pt x="161" y="1152"/>
                  </a:lnTo>
                  <a:lnTo>
                    <a:pt x="149" y="1150"/>
                  </a:lnTo>
                  <a:lnTo>
                    <a:pt x="140" y="1146"/>
                  </a:lnTo>
                  <a:lnTo>
                    <a:pt x="128" y="1142"/>
                  </a:lnTo>
                  <a:lnTo>
                    <a:pt x="117" y="1137"/>
                  </a:lnTo>
                  <a:lnTo>
                    <a:pt x="105" y="1133"/>
                  </a:lnTo>
                  <a:lnTo>
                    <a:pt x="96" y="1127"/>
                  </a:lnTo>
                  <a:lnTo>
                    <a:pt x="84" y="1119"/>
                  </a:lnTo>
                  <a:lnTo>
                    <a:pt x="75" y="1113"/>
                  </a:lnTo>
                  <a:lnTo>
                    <a:pt x="65" y="1106"/>
                  </a:lnTo>
                  <a:lnTo>
                    <a:pt x="54" y="1098"/>
                  </a:lnTo>
                  <a:lnTo>
                    <a:pt x="44" y="1089"/>
                  </a:lnTo>
                  <a:lnTo>
                    <a:pt x="34" y="1073"/>
                  </a:lnTo>
                  <a:lnTo>
                    <a:pt x="25" y="1056"/>
                  </a:lnTo>
                  <a:lnTo>
                    <a:pt x="17" y="1037"/>
                  </a:lnTo>
                  <a:lnTo>
                    <a:pt x="11" y="1019"/>
                  </a:lnTo>
                  <a:lnTo>
                    <a:pt x="6" y="1000"/>
                  </a:lnTo>
                  <a:lnTo>
                    <a:pt x="2" y="981"/>
                  </a:lnTo>
                  <a:lnTo>
                    <a:pt x="0" y="960"/>
                  </a:lnTo>
                  <a:lnTo>
                    <a:pt x="0" y="941"/>
                  </a:lnTo>
                  <a:lnTo>
                    <a:pt x="0" y="918"/>
                  </a:lnTo>
                  <a:lnTo>
                    <a:pt x="2" y="895"/>
                  </a:lnTo>
                  <a:lnTo>
                    <a:pt x="6" y="875"/>
                  </a:lnTo>
                  <a:lnTo>
                    <a:pt x="11" y="856"/>
                  </a:lnTo>
                  <a:lnTo>
                    <a:pt x="19" y="837"/>
                  </a:lnTo>
                  <a:lnTo>
                    <a:pt x="29" y="820"/>
                  </a:lnTo>
                  <a:lnTo>
                    <a:pt x="38" y="803"/>
                  </a:lnTo>
                  <a:lnTo>
                    <a:pt x="46" y="795"/>
                  </a:lnTo>
                  <a:lnTo>
                    <a:pt x="52" y="787"/>
                  </a:lnTo>
                  <a:lnTo>
                    <a:pt x="61" y="776"/>
                  </a:lnTo>
                  <a:lnTo>
                    <a:pt x="71" y="764"/>
                  </a:lnTo>
                  <a:lnTo>
                    <a:pt x="82" y="751"/>
                  </a:lnTo>
                  <a:lnTo>
                    <a:pt x="92" y="737"/>
                  </a:lnTo>
                  <a:lnTo>
                    <a:pt x="103" y="722"/>
                  </a:lnTo>
                  <a:lnTo>
                    <a:pt x="113" y="708"/>
                  </a:lnTo>
                  <a:lnTo>
                    <a:pt x="125" y="693"/>
                  </a:lnTo>
                  <a:lnTo>
                    <a:pt x="134" y="676"/>
                  </a:lnTo>
                  <a:lnTo>
                    <a:pt x="146" y="659"/>
                  </a:lnTo>
                  <a:lnTo>
                    <a:pt x="157" y="641"/>
                  </a:lnTo>
                  <a:lnTo>
                    <a:pt x="169" y="624"/>
                  </a:lnTo>
                  <a:lnTo>
                    <a:pt x="180" y="605"/>
                  </a:lnTo>
                  <a:lnTo>
                    <a:pt x="192" y="586"/>
                  </a:lnTo>
                  <a:lnTo>
                    <a:pt x="203" y="564"/>
                  </a:lnTo>
                  <a:lnTo>
                    <a:pt x="215" y="543"/>
                  </a:lnTo>
                  <a:lnTo>
                    <a:pt x="228" y="522"/>
                  </a:lnTo>
                  <a:lnTo>
                    <a:pt x="240" y="499"/>
                  </a:lnTo>
                  <a:lnTo>
                    <a:pt x="251" y="476"/>
                  </a:lnTo>
                  <a:lnTo>
                    <a:pt x="265" y="453"/>
                  </a:lnTo>
                  <a:lnTo>
                    <a:pt x="278" y="428"/>
                  </a:lnTo>
                  <a:lnTo>
                    <a:pt x="290" y="403"/>
                  </a:lnTo>
                  <a:lnTo>
                    <a:pt x="303" y="378"/>
                  </a:lnTo>
                  <a:lnTo>
                    <a:pt x="315" y="351"/>
                  </a:lnTo>
                  <a:lnTo>
                    <a:pt x="328" y="325"/>
                  </a:lnTo>
                  <a:lnTo>
                    <a:pt x="341" y="296"/>
                  </a:lnTo>
                  <a:lnTo>
                    <a:pt x="355" y="269"/>
                  </a:lnTo>
                  <a:lnTo>
                    <a:pt x="368" y="240"/>
                  </a:lnTo>
                  <a:lnTo>
                    <a:pt x="382" y="209"/>
                  </a:lnTo>
                  <a:lnTo>
                    <a:pt x="395" y="179"/>
                  </a:lnTo>
                  <a:lnTo>
                    <a:pt x="409" y="148"/>
                  </a:lnTo>
                  <a:lnTo>
                    <a:pt x="422" y="115"/>
                  </a:lnTo>
                  <a:lnTo>
                    <a:pt x="437" y="85"/>
                  </a:lnTo>
                  <a:lnTo>
                    <a:pt x="439" y="73"/>
                  </a:lnTo>
                  <a:lnTo>
                    <a:pt x="443" y="65"/>
                  </a:lnTo>
                  <a:lnTo>
                    <a:pt x="447" y="56"/>
                  </a:lnTo>
                  <a:lnTo>
                    <a:pt x="451" y="48"/>
                  </a:lnTo>
                  <a:lnTo>
                    <a:pt x="455" y="40"/>
                  </a:lnTo>
                  <a:lnTo>
                    <a:pt x="459" y="35"/>
                  </a:lnTo>
                  <a:lnTo>
                    <a:pt x="464" y="27"/>
                  </a:lnTo>
                  <a:lnTo>
                    <a:pt x="470" y="21"/>
                  </a:lnTo>
                  <a:lnTo>
                    <a:pt x="474" y="17"/>
                  </a:lnTo>
                  <a:lnTo>
                    <a:pt x="480" y="14"/>
                  </a:lnTo>
                  <a:lnTo>
                    <a:pt x="485" y="10"/>
                  </a:lnTo>
                  <a:lnTo>
                    <a:pt x="493" y="6"/>
                  </a:lnTo>
                  <a:lnTo>
                    <a:pt x="499" y="4"/>
                  </a:lnTo>
                  <a:lnTo>
                    <a:pt x="505" y="2"/>
                  </a:lnTo>
                  <a:lnTo>
                    <a:pt x="512" y="0"/>
                  </a:lnTo>
                  <a:lnTo>
                    <a:pt x="52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5" name="Freeform 29"/>
            <p:cNvSpPr>
              <a:spLocks/>
            </p:cNvSpPr>
            <p:nvPr/>
          </p:nvSpPr>
          <p:spPr bwMode="auto">
            <a:xfrm>
              <a:off x="913266" y="2182813"/>
              <a:ext cx="1600682" cy="335757"/>
            </a:xfrm>
            <a:custGeom>
              <a:avLst/>
              <a:gdLst>
                <a:gd name="T0" fmla="*/ 2147483647 w 4908"/>
                <a:gd name="T1" fmla="*/ 5697517 h 844"/>
                <a:gd name="T2" fmla="*/ 2147483647 w 4908"/>
                <a:gd name="T3" fmla="*/ 33550193 h 844"/>
                <a:gd name="T4" fmla="*/ 2147483647 w 4908"/>
                <a:gd name="T5" fmla="*/ 84826254 h 844"/>
                <a:gd name="T6" fmla="*/ 2147483647 w 4908"/>
                <a:gd name="T7" fmla="*/ 134835684 h 844"/>
                <a:gd name="T8" fmla="*/ 2147483647 w 4908"/>
                <a:gd name="T9" fmla="*/ 172184208 h 844"/>
                <a:gd name="T10" fmla="*/ 2147483647 w 4908"/>
                <a:gd name="T11" fmla="*/ 205101861 h 844"/>
                <a:gd name="T12" fmla="*/ 2147483647 w 4908"/>
                <a:gd name="T13" fmla="*/ 235487069 h 844"/>
                <a:gd name="T14" fmla="*/ 2147483647 w 4908"/>
                <a:gd name="T15" fmla="*/ 262073885 h 844"/>
                <a:gd name="T16" fmla="*/ 2147483647 w 4908"/>
                <a:gd name="T17" fmla="*/ 285496474 h 844"/>
                <a:gd name="T18" fmla="*/ 2147483647 w 4908"/>
                <a:gd name="T19" fmla="*/ 307019096 h 844"/>
                <a:gd name="T20" fmla="*/ 2147483647 w 4908"/>
                <a:gd name="T21" fmla="*/ 331707535 h 844"/>
                <a:gd name="T22" fmla="*/ 2147483647 w 4908"/>
                <a:gd name="T23" fmla="*/ 350698458 h 844"/>
                <a:gd name="T24" fmla="*/ 2147483647 w 4908"/>
                <a:gd name="T25" fmla="*/ 367790209 h 844"/>
                <a:gd name="T26" fmla="*/ 2147483647 w 4908"/>
                <a:gd name="T27" fmla="*/ 381083617 h 844"/>
                <a:gd name="T28" fmla="*/ 2147483647 w 4908"/>
                <a:gd name="T29" fmla="*/ 391212003 h 844"/>
                <a:gd name="T30" fmla="*/ 2147483647 w 4908"/>
                <a:gd name="T31" fmla="*/ 398175368 h 844"/>
                <a:gd name="T32" fmla="*/ 2147483647 w 4908"/>
                <a:gd name="T33" fmla="*/ 419065563 h 844"/>
                <a:gd name="T34" fmla="*/ 2147483647 w 4908"/>
                <a:gd name="T35" fmla="*/ 455781560 h 844"/>
                <a:gd name="T36" fmla="*/ 2147483647 w 4908"/>
                <a:gd name="T37" fmla="*/ 508955985 h 844"/>
                <a:gd name="T38" fmla="*/ 2147483647 w 4908"/>
                <a:gd name="T39" fmla="*/ 532377779 h 844"/>
                <a:gd name="T40" fmla="*/ 2147483647 w 4908"/>
                <a:gd name="T41" fmla="*/ 516551877 h 844"/>
                <a:gd name="T42" fmla="*/ 2147483647 w 4908"/>
                <a:gd name="T43" fmla="*/ 436157314 h 844"/>
                <a:gd name="T44" fmla="*/ 2147483647 w 4908"/>
                <a:gd name="T45" fmla="*/ 367790209 h 844"/>
                <a:gd name="T46" fmla="*/ 2147483647 w 4908"/>
                <a:gd name="T47" fmla="*/ 309551590 h 844"/>
                <a:gd name="T48" fmla="*/ 2147483647 w 4908"/>
                <a:gd name="T49" fmla="*/ 262073885 h 844"/>
                <a:gd name="T50" fmla="*/ 2147483647 w 4908"/>
                <a:gd name="T51" fmla="*/ 225991210 h 844"/>
                <a:gd name="T52" fmla="*/ 2147483647 w 4908"/>
                <a:gd name="T53" fmla="*/ 200037668 h 844"/>
                <a:gd name="T54" fmla="*/ 2147483647 w 4908"/>
                <a:gd name="T55" fmla="*/ 184211766 h 844"/>
                <a:gd name="T56" fmla="*/ 2147483647 w 4908"/>
                <a:gd name="T57" fmla="*/ 173450057 h 844"/>
                <a:gd name="T58" fmla="*/ 2147483647 w 4908"/>
                <a:gd name="T59" fmla="*/ 169019186 h 844"/>
                <a:gd name="T60" fmla="*/ 2147483647 w 4908"/>
                <a:gd name="T61" fmla="*/ 169651713 h 844"/>
                <a:gd name="T62" fmla="*/ 2137572894 w 4908"/>
                <a:gd name="T63" fmla="*/ 181046745 h 844"/>
                <a:gd name="T64" fmla="*/ 1853825116 w 4908"/>
                <a:gd name="T65" fmla="*/ 202569367 h 844"/>
                <a:gd name="T66" fmla="*/ 1544223505 w 4908"/>
                <a:gd name="T67" fmla="*/ 232954575 h 844"/>
                <a:gd name="T68" fmla="*/ 1205616383 w 4908"/>
                <a:gd name="T69" fmla="*/ 273468916 h 844"/>
                <a:gd name="T70" fmla="*/ 837374448 w 4908"/>
                <a:gd name="T71" fmla="*/ 324110847 h 844"/>
                <a:gd name="T72" fmla="*/ 442648384 w 4908"/>
                <a:gd name="T73" fmla="*/ 384881960 h 844"/>
                <a:gd name="T74" fmla="*/ 383376276 w 4908"/>
                <a:gd name="T75" fmla="*/ 393744497 h 844"/>
                <a:gd name="T76" fmla="*/ 342390186 w 4908"/>
                <a:gd name="T77" fmla="*/ 398175368 h 844"/>
                <a:gd name="T78" fmla="*/ 316537544 w 4908"/>
                <a:gd name="T79" fmla="*/ 399442013 h 844"/>
                <a:gd name="T80" fmla="*/ 242762581 w 4908"/>
                <a:gd name="T81" fmla="*/ 396276196 h 844"/>
                <a:gd name="T82" fmla="*/ 167727375 w 4908"/>
                <a:gd name="T83" fmla="*/ 382349466 h 844"/>
                <a:gd name="T84" fmla="*/ 109716355 w 4908"/>
                <a:gd name="T85" fmla="*/ 359560995 h 844"/>
                <a:gd name="T86" fmla="*/ 59272033 w 4908"/>
                <a:gd name="T87" fmla="*/ 326643342 h 844"/>
                <a:gd name="T88" fmla="*/ 21439190 w 4908"/>
                <a:gd name="T89" fmla="*/ 297524032 h 844"/>
                <a:gd name="T90" fmla="*/ 3152472 w 4908"/>
                <a:gd name="T91" fmla="*/ 273468916 h 844"/>
                <a:gd name="T92" fmla="*/ 630494 w 4908"/>
                <a:gd name="T93" fmla="*/ 253844670 h 844"/>
                <a:gd name="T94" fmla="*/ 10719198 w 4908"/>
                <a:gd name="T95" fmla="*/ 239285413 h 844"/>
                <a:gd name="T96" fmla="*/ 32158390 w 4908"/>
                <a:gd name="T97" fmla="*/ 228523704 h 844"/>
                <a:gd name="T98" fmla="*/ 56750057 w 4908"/>
                <a:gd name="T99" fmla="*/ 223459511 h 844"/>
                <a:gd name="T100" fmla="*/ 62424504 w 4908"/>
                <a:gd name="T101" fmla="*/ 223459511 h 844"/>
                <a:gd name="T102" fmla="*/ 95213376 w 4908"/>
                <a:gd name="T103" fmla="*/ 223459511 h 844"/>
                <a:gd name="T104" fmla="*/ 158268375 w 4908"/>
                <a:gd name="T105" fmla="*/ 223459511 h 844"/>
                <a:gd name="T106" fmla="*/ 454628567 w 4908"/>
                <a:gd name="T107" fmla="*/ 217129469 h 844"/>
                <a:gd name="T108" fmla="*/ 1114817285 w 4908"/>
                <a:gd name="T109" fmla="*/ 178514250 h 844"/>
                <a:gd name="T110" fmla="*/ 1837430680 w 4908"/>
                <a:gd name="T111" fmla="*/ 108248073 h 844"/>
                <a:gd name="T112" fmla="*/ 2147483647 w 4908"/>
                <a:gd name="T113" fmla="*/ 25320972 h 844"/>
                <a:gd name="T114" fmla="*/ 2147483647 w 4908"/>
                <a:gd name="T115" fmla="*/ 10761712 h 844"/>
                <a:gd name="T116" fmla="*/ 2147483647 w 4908"/>
                <a:gd name="T117" fmla="*/ 2532495 h 844"/>
                <a:gd name="T118" fmla="*/ 2147483647 w 4908"/>
                <a:gd name="T119" fmla="*/ 0 h 8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908"/>
                <a:gd name="T181" fmla="*/ 0 h 844"/>
                <a:gd name="T182" fmla="*/ 4908 w 4908"/>
                <a:gd name="T183" fmla="*/ 844 h 8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908" h="844">
                  <a:moveTo>
                    <a:pt x="4228" y="0"/>
                  </a:moveTo>
                  <a:lnTo>
                    <a:pt x="4242" y="0"/>
                  </a:lnTo>
                  <a:lnTo>
                    <a:pt x="4257" y="2"/>
                  </a:lnTo>
                  <a:lnTo>
                    <a:pt x="4273" y="5"/>
                  </a:lnTo>
                  <a:lnTo>
                    <a:pt x="4290" y="9"/>
                  </a:lnTo>
                  <a:lnTo>
                    <a:pt x="4309" y="15"/>
                  </a:lnTo>
                  <a:lnTo>
                    <a:pt x="4328" y="23"/>
                  </a:lnTo>
                  <a:lnTo>
                    <a:pt x="4349" y="32"/>
                  </a:lnTo>
                  <a:lnTo>
                    <a:pt x="4372" y="42"/>
                  </a:lnTo>
                  <a:lnTo>
                    <a:pt x="4396" y="53"/>
                  </a:lnTo>
                  <a:lnTo>
                    <a:pt x="4420" y="67"/>
                  </a:lnTo>
                  <a:lnTo>
                    <a:pt x="4447" y="82"/>
                  </a:lnTo>
                  <a:lnTo>
                    <a:pt x="4474" y="98"/>
                  </a:lnTo>
                  <a:lnTo>
                    <a:pt x="4503" y="115"/>
                  </a:lnTo>
                  <a:lnTo>
                    <a:pt x="4534" y="134"/>
                  </a:lnTo>
                  <a:lnTo>
                    <a:pt x="4566" y="153"/>
                  </a:lnTo>
                  <a:lnTo>
                    <a:pt x="4599" y="176"/>
                  </a:lnTo>
                  <a:lnTo>
                    <a:pt x="4616" y="188"/>
                  </a:lnTo>
                  <a:lnTo>
                    <a:pt x="4635" y="201"/>
                  </a:lnTo>
                  <a:lnTo>
                    <a:pt x="4653" y="213"/>
                  </a:lnTo>
                  <a:lnTo>
                    <a:pt x="4670" y="226"/>
                  </a:lnTo>
                  <a:lnTo>
                    <a:pt x="4685" y="238"/>
                  </a:lnTo>
                  <a:lnTo>
                    <a:pt x="4703" y="249"/>
                  </a:lnTo>
                  <a:lnTo>
                    <a:pt x="4718" y="261"/>
                  </a:lnTo>
                  <a:lnTo>
                    <a:pt x="4731" y="272"/>
                  </a:lnTo>
                  <a:lnTo>
                    <a:pt x="4747" y="284"/>
                  </a:lnTo>
                  <a:lnTo>
                    <a:pt x="4760" y="293"/>
                  </a:lnTo>
                  <a:lnTo>
                    <a:pt x="4774" y="305"/>
                  </a:lnTo>
                  <a:lnTo>
                    <a:pt x="4785" y="315"/>
                  </a:lnTo>
                  <a:lnTo>
                    <a:pt x="4797" y="324"/>
                  </a:lnTo>
                  <a:lnTo>
                    <a:pt x="4808" y="336"/>
                  </a:lnTo>
                  <a:lnTo>
                    <a:pt x="4820" y="345"/>
                  </a:lnTo>
                  <a:lnTo>
                    <a:pt x="4829" y="355"/>
                  </a:lnTo>
                  <a:lnTo>
                    <a:pt x="4839" y="363"/>
                  </a:lnTo>
                  <a:lnTo>
                    <a:pt x="4847" y="372"/>
                  </a:lnTo>
                  <a:lnTo>
                    <a:pt x="4856" y="382"/>
                  </a:lnTo>
                  <a:lnTo>
                    <a:pt x="4864" y="389"/>
                  </a:lnTo>
                  <a:lnTo>
                    <a:pt x="4870" y="399"/>
                  </a:lnTo>
                  <a:lnTo>
                    <a:pt x="4877" y="407"/>
                  </a:lnTo>
                  <a:lnTo>
                    <a:pt x="4883" y="414"/>
                  </a:lnTo>
                  <a:lnTo>
                    <a:pt x="4887" y="422"/>
                  </a:lnTo>
                  <a:lnTo>
                    <a:pt x="4893" y="430"/>
                  </a:lnTo>
                  <a:lnTo>
                    <a:pt x="4897" y="437"/>
                  </a:lnTo>
                  <a:lnTo>
                    <a:pt x="4900" y="445"/>
                  </a:lnTo>
                  <a:lnTo>
                    <a:pt x="4902" y="451"/>
                  </a:lnTo>
                  <a:lnTo>
                    <a:pt x="4904" y="459"/>
                  </a:lnTo>
                  <a:lnTo>
                    <a:pt x="4906" y="464"/>
                  </a:lnTo>
                  <a:lnTo>
                    <a:pt x="4908" y="472"/>
                  </a:lnTo>
                  <a:lnTo>
                    <a:pt x="4908" y="478"/>
                  </a:lnTo>
                  <a:lnTo>
                    <a:pt x="4908" y="485"/>
                  </a:lnTo>
                  <a:lnTo>
                    <a:pt x="4906" y="493"/>
                  </a:lnTo>
                  <a:lnTo>
                    <a:pt x="4906" y="501"/>
                  </a:lnTo>
                  <a:lnTo>
                    <a:pt x="4904" y="508"/>
                  </a:lnTo>
                  <a:lnTo>
                    <a:pt x="4902" y="516"/>
                  </a:lnTo>
                  <a:lnTo>
                    <a:pt x="4898" y="524"/>
                  </a:lnTo>
                  <a:lnTo>
                    <a:pt x="4897" y="530"/>
                  </a:lnTo>
                  <a:lnTo>
                    <a:pt x="4893" y="537"/>
                  </a:lnTo>
                  <a:lnTo>
                    <a:pt x="4889" y="543"/>
                  </a:lnTo>
                  <a:lnTo>
                    <a:pt x="4883" y="549"/>
                  </a:lnTo>
                  <a:lnTo>
                    <a:pt x="4877" y="554"/>
                  </a:lnTo>
                  <a:lnTo>
                    <a:pt x="4873" y="560"/>
                  </a:lnTo>
                  <a:lnTo>
                    <a:pt x="4866" y="566"/>
                  </a:lnTo>
                  <a:lnTo>
                    <a:pt x="4860" y="572"/>
                  </a:lnTo>
                  <a:lnTo>
                    <a:pt x="4852" y="576"/>
                  </a:lnTo>
                  <a:lnTo>
                    <a:pt x="4845" y="581"/>
                  </a:lnTo>
                  <a:lnTo>
                    <a:pt x="4837" y="585"/>
                  </a:lnTo>
                  <a:lnTo>
                    <a:pt x="4829" y="589"/>
                  </a:lnTo>
                  <a:lnTo>
                    <a:pt x="4820" y="595"/>
                  </a:lnTo>
                  <a:lnTo>
                    <a:pt x="4810" y="599"/>
                  </a:lnTo>
                  <a:lnTo>
                    <a:pt x="4801" y="602"/>
                  </a:lnTo>
                  <a:lnTo>
                    <a:pt x="4789" y="606"/>
                  </a:lnTo>
                  <a:lnTo>
                    <a:pt x="4779" y="608"/>
                  </a:lnTo>
                  <a:lnTo>
                    <a:pt x="4768" y="612"/>
                  </a:lnTo>
                  <a:lnTo>
                    <a:pt x="4756" y="616"/>
                  </a:lnTo>
                  <a:lnTo>
                    <a:pt x="4743" y="618"/>
                  </a:lnTo>
                  <a:lnTo>
                    <a:pt x="4730" y="620"/>
                  </a:lnTo>
                  <a:lnTo>
                    <a:pt x="4716" y="624"/>
                  </a:lnTo>
                  <a:lnTo>
                    <a:pt x="4703" y="626"/>
                  </a:lnTo>
                  <a:lnTo>
                    <a:pt x="4689" y="627"/>
                  </a:lnTo>
                  <a:lnTo>
                    <a:pt x="4674" y="629"/>
                  </a:lnTo>
                  <a:lnTo>
                    <a:pt x="4658" y="631"/>
                  </a:lnTo>
                  <a:lnTo>
                    <a:pt x="4611" y="637"/>
                  </a:lnTo>
                  <a:lnTo>
                    <a:pt x="4563" y="645"/>
                  </a:lnTo>
                  <a:lnTo>
                    <a:pt x="4515" y="652"/>
                  </a:lnTo>
                  <a:lnTo>
                    <a:pt x="4463" y="662"/>
                  </a:lnTo>
                  <a:lnTo>
                    <a:pt x="4411" y="672"/>
                  </a:lnTo>
                  <a:lnTo>
                    <a:pt x="4359" y="681"/>
                  </a:lnTo>
                  <a:lnTo>
                    <a:pt x="4305" y="693"/>
                  </a:lnTo>
                  <a:lnTo>
                    <a:pt x="4250" y="706"/>
                  </a:lnTo>
                  <a:lnTo>
                    <a:pt x="4194" y="720"/>
                  </a:lnTo>
                  <a:lnTo>
                    <a:pt x="4136" y="735"/>
                  </a:lnTo>
                  <a:lnTo>
                    <a:pt x="4079" y="750"/>
                  </a:lnTo>
                  <a:lnTo>
                    <a:pt x="4019" y="768"/>
                  </a:lnTo>
                  <a:lnTo>
                    <a:pt x="3958" y="785"/>
                  </a:lnTo>
                  <a:lnTo>
                    <a:pt x="3896" y="804"/>
                  </a:lnTo>
                  <a:lnTo>
                    <a:pt x="3833" y="823"/>
                  </a:lnTo>
                  <a:lnTo>
                    <a:pt x="3770" y="844"/>
                  </a:lnTo>
                  <a:lnTo>
                    <a:pt x="3758" y="844"/>
                  </a:lnTo>
                  <a:lnTo>
                    <a:pt x="3749" y="842"/>
                  </a:lnTo>
                  <a:lnTo>
                    <a:pt x="3741" y="841"/>
                  </a:lnTo>
                  <a:lnTo>
                    <a:pt x="3735" y="837"/>
                  </a:lnTo>
                  <a:lnTo>
                    <a:pt x="3731" y="831"/>
                  </a:lnTo>
                  <a:lnTo>
                    <a:pt x="3727" y="827"/>
                  </a:lnTo>
                  <a:lnTo>
                    <a:pt x="3726" y="821"/>
                  </a:lnTo>
                  <a:lnTo>
                    <a:pt x="3724" y="816"/>
                  </a:lnTo>
                  <a:lnTo>
                    <a:pt x="3745" y="789"/>
                  </a:lnTo>
                  <a:lnTo>
                    <a:pt x="3766" y="762"/>
                  </a:lnTo>
                  <a:lnTo>
                    <a:pt x="3787" y="737"/>
                  </a:lnTo>
                  <a:lnTo>
                    <a:pt x="3806" y="712"/>
                  </a:lnTo>
                  <a:lnTo>
                    <a:pt x="3823" y="689"/>
                  </a:lnTo>
                  <a:lnTo>
                    <a:pt x="3843" y="666"/>
                  </a:lnTo>
                  <a:lnTo>
                    <a:pt x="3860" y="643"/>
                  </a:lnTo>
                  <a:lnTo>
                    <a:pt x="3875" y="622"/>
                  </a:lnTo>
                  <a:lnTo>
                    <a:pt x="3891" y="601"/>
                  </a:lnTo>
                  <a:lnTo>
                    <a:pt x="3906" y="581"/>
                  </a:lnTo>
                  <a:lnTo>
                    <a:pt x="3921" y="560"/>
                  </a:lnTo>
                  <a:lnTo>
                    <a:pt x="3935" y="543"/>
                  </a:lnTo>
                  <a:lnTo>
                    <a:pt x="3948" y="524"/>
                  </a:lnTo>
                  <a:lnTo>
                    <a:pt x="3962" y="506"/>
                  </a:lnTo>
                  <a:lnTo>
                    <a:pt x="3973" y="489"/>
                  </a:lnTo>
                  <a:lnTo>
                    <a:pt x="3985" y="474"/>
                  </a:lnTo>
                  <a:lnTo>
                    <a:pt x="3994" y="457"/>
                  </a:lnTo>
                  <a:lnTo>
                    <a:pt x="4004" y="443"/>
                  </a:lnTo>
                  <a:lnTo>
                    <a:pt x="4013" y="428"/>
                  </a:lnTo>
                  <a:lnTo>
                    <a:pt x="4021" y="414"/>
                  </a:lnTo>
                  <a:lnTo>
                    <a:pt x="4029" y="403"/>
                  </a:lnTo>
                  <a:lnTo>
                    <a:pt x="4037" y="389"/>
                  </a:lnTo>
                  <a:lnTo>
                    <a:pt x="4042" y="378"/>
                  </a:lnTo>
                  <a:lnTo>
                    <a:pt x="4048" y="368"/>
                  </a:lnTo>
                  <a:lnTo>
                    <a:pt x="4054" y="357"/>
                  </a:lnTo>
                  <a:lnTo>
                    <a:pt x="4058" y="349"/>
                  </a:lnTo>
                  <a:lnTo>
                    <a:pt x="4061" y="339"/>
                  </a:lnTo>
                  <a:lnTo>
                    <a:pt x="4065" y="332"/>
                  </a:lnTo>
                  <a:lnTo>
                    <a:pt x="4067" y="324"/>
                  </a:lnTo>
                  <a:lnTo>
                    <a:pt x="4069" y="316"/>
                  </a:lnTo>
                  <a:lnTo>
                    <a:pt x="4071" y="311"/>
                  </a:lnTo>
                  <a:lnTo>
                    <a:pt x="4071" y="307"/>
                  </a:lnTo>
                  <a:lnTo>
                    <a:pt x="4069" y="301"/>
                  </a:lnTo>
                  <a:lnTo>
                    <a:pt x="4069" y="295"/>
                  </a:lnTo>
                  <a:lnTo>
                    <a:pt x="4065" y="291"/>
                  </a:lnTo>
                  <a:lnTo>
                    <a:pt x="4061" y="288"/>
                  </a:lnTo>
                  <a:lnTo>
                    <a:pt x="4058" y="284"/>
                  </a:lnTo>
                  <a:lnTo>
                    <a:pt x="4052" y="280"/>
                  </a:lnTo>
                  <a:lnTo>
                    <a:pt x="4046" y="276"/>
                  </a:lnTo>
                  <a:lnTo>
                    <a:pt x="4038" y="274"/>
                  </a:lnTo>
                  <a:lnTo>
                    <a:pt x="4029" y="272"/>
                  </a:lnTo>
                  <a:lnTo>
                    <a:pt x="4019" y="270"/>
                  </a:lnTo>
                  <a:lnTo>
                    <a:pt x="4010" y="268"/>
                  </a:lnTo>
                  <a:lnTo>
                    <a:pt x="3998" y="267"/>
                  </a:lnTo>
                  <a:lnTo>
                    <a:pt x="3985" y="267"/>
                  </a:lnTo>
                  <a:lnTo>
                    <a:pt x="3971" y="265"/>
                  </a:lnTo>
                  <a:lnTo>
                    <a:pt x="3958" y="265"/>
                  </a:lnTo>
                  <a:lnTo>
                    <a:pt x="3942" y="265"/>
                  </a:lnTo>
                  <a:lnTo>
                    <a:pt x="3870" y="267"/>
                  </a:lnTo>
                  <a:lnTo>
                    <a:pt x="3793" y="268"/>
                  </a:lnTo>
                  <a:lnTo>
                    <a:pt x="3716" y="270"/>
                  </a:lnTo>
                  <a:lnTo>
                    <a:pt x="3637" y="274"/>
                  </a:lnTo>
                  <a:lnTo>
                    <a:pt x="3557" y="278"/>
                  </a:lnTo>
                  <a:lnTo>
                    <a:pt x="3474" y="282"/>
                  </a:lnTo>
                  <a:lnTo>
                    <a:pt x="3390" y="286"/>
                  </a:lnTo>
                  <a:lnTo>
                    <a:pt x="3303" y="291"/>
                  </a:lnTo>
                  <a:lnTo>
                    <a:pt x="3215" y="297"/>
                  </a:lnTo>
                  <a:lnTo>
                    <a:pt x="3127" y="305"/>
                  </a:lnTo>
                  <a:lnTo>
                    <a:pt x="3034" y="313"/>
                  </a:lnTo>
                  <a:lnTo>
                    <a:pt x="2940" y="320"/>
                  </a:lnTo>
                  <a:lnTo>
                    <a:pt x="2846" y="328"/>
                  </a:lnTo>
                  <a:lnTo>
                    <a:pt x="2748" y="338"/>
                  </a:lnTo>
                  <a:lnTo>
                    <a:pt x="2651" y="347"/>
                  </a:lnTo>
                  <a:lnTo>
                    <a:pt x="2551" y="357"/>
                  </a:lnTo>
                  <a:lnTo>
                    <a:pt x="2449" y="368"/>
                  </a:lnTo>
                  <a:lnTo>
                    <a:pt x="2343" y="380"/>
                  </a:lnTo>
                  <a:lnTo>
                    <a:pt x="2238" y="391"/>
                  </a:lnTo>
                  <a:lnTo>
                    <a:pt x="2130" y="405"/>
                  </a:lnTo>
                  <a:lnTo>
                    <a:pt x="2021" y="418"/>
                  </a:lnTo>
                  <a:lnTo>
                    <a:pt x="1912" y="432"/>
                  </a:lnTo>
                  <a:lnTo>
                    <a:pt x="1798" y="447"/>
                  </a:lnTo>
                  <a:lnTo>
                    <a:pt x="1683" y="462"/>
                  </a:lnTo>
                  <a:lnTo>
                    <a:pt x="1566" y="478"/>
                  </a:lnTo>
                  <a:lnTo>
                    <a:pt x="1449" y="495"/>
                  </a:lnTo>
                  <a:lnTo>
                    <a:pt x="1328" y="512"/>
                  </a:lnTo>
                  <a:lnTo>
                    <a:pt x="1207" y="530"/>
                  </a:lnTo>
                  <a:lnTo>
                    <a:pt x="1082" y="549"/>
                  </a:lnTo>
                  <a:lnTo>
                    <a:pt x="957" y="568"/>
                  </a:lnTo>
                  <a:lnTo>
                    <a:pt x="831" y="587"/>
                  </a:lnTo>
                  <a:lnTo>
                    <a:pt x="702" y="608"/>
                  </a:lnTo>
                  <a:lnTo>
                    <a:pt x="681" y="610"/>
                  </a:lnTo>
                  <a:lnTo>
                    <a:pt x="662" y="614"/>
                  </a:lnTo>
                  <a:lnTo>
                    <a:pt x="643" y="616"/>
                  </a:lnTo>
                  <a:lnTo>
                    <a:pt x="625" y="620"/>
                  </a:lnTo>
                  <a:lnTo>
                    <a:pt x="608" y="622"/>
                  </a:lnTo>
                  <a:lnTo>
                    <a:pt x="593" y="624"/>
                  </a:lnTo>
                  <a:lnTo>
                    <a:pt x="579" y="626"/>
                  </a:lnTo>
                  <a:lnTo>
                    <a:pt x="566" y="626"/>
                  </a:lnTo>
                  <a:lnTo>
                    <a:pt x="552" y="627"/>
                  </a:lnTo>
                  <a:lnTo>
                    <a:pt x="543" y="629"/>
                  </a:lnTo>
                  <a:lnTo>
                    <a:pt x="531" y="629"/>
                  </a:lnTo>
                  <a:lnTo>
                    <a:pt x="524" y="629"/>
                  </a:lnTo>
                  <a:lnTo>
                    <a:pt x="514" y="631"/>
                  </a:lnTo>
                  <a:lnTo>
                    <a:pt x="508" y="631"/>
                  </a:lnTo>
                  <a:lnTo>
                    <a:pt x="502" y="631"/>
                  </a:lnTo>
                  <a:lnTo>
                    <a:pt x="497" y="631"/>
                  </a:lnTo>
                  <a:lnTo>
                    <a:pt x="468" y="631"/>
                  </a:lnTo>
                  <a:lnTo>
                    <a:pt x="439" y="629"/>
                  </a:lnTo>
                  <a:lnTo>
                    <a:pt x="412" y="627"/>
                  </a:lnTo>
                  <a:lnTo>
                    <a:pt x="385" y="626"/>
                  </a:lnTo>
                  <a:lnTo>
                    <a:pt x="360" y="624"/>
                  </a:lnTo>
                  <a:lnTo>
                    <a:pt x="335" y="620"/>
                  </a:lnTo>
                  <a:lnTo>
                    <a:pt x="312" y="616"/>
                  </a:lnTo>
                  <a:lnTo>
                    <a:pt x="289" y="610"/>
                  </a:lnTo>
                  <a:lnTo>
                    <a:pt x="266" y="604"/>
                  </a:lnTo>
                  <a:lnTo>
                    <a:pt x="247" y="599"/>
                  </a:lnTo>
                  <a:lnTo>
                    <a:pt x="226" y="591"/>
                  </a:lnTo>
                  <a:lnTo>
                    <a:pt x="207" y="585"/>
                  </a:lnTo>
                  <a:lnTo>
                    <a:pt x="190" y="576"/>
                  </a:lnTo>
                  <a:lnTo>
                    <a:pt x="174" y="568"/>
                  </a:lnTo>
                  <a:lnTo>
                    <a:pt x="157" y="558"/>
                  </a:lnTo>
                  <a:lnTo>
                    <a:pt x="144" y="549"/>
                  </a:lnTo>
                  <a:lnTo>
                    <a:pt x="126" y="537"/>
                  </a:lnTo>
                  <a:lnTo>
                    <a:pt x="109" y="528"/>
                  </a:lnTo>
                  <a:lnTo>
                    <a:pt x="94" y="516"/>
                  </a:lnTo>
                  <a:lnTo>
                    <a:pt x="80" y="506"/>
                  </a:lnTo>
                  <a:lnTo>
                    <a:pt x="67" y="497"/>
                  </a:lnTo>
                  <a:lnTo>
                    <a:pt x="55" y="487"/>
                  </a:lnTo>
                  <a:lnTo>
                    <a:pt x="44" y="478"/>
                  </a:lnTo>
                  <a:lnTo>
                    <a:pt x="34" y="470"/>
                  </a:lnTo>
                  <a:lnTo>
                    <a:pt x="26" y="460"/>
                  </a:lnTo>
                  <a:lnTo>
                    <a:pt x="19" y="453"/>
                  </a:lnTo>
                  <a:lnTo>
                    <a:pt x="13" y="445"/>
                  </a:lnTo>
                  <a:lnTo>
                    <a:pt x="9" y="437"/>
                  </a:lnTo>
                  <a:lnTo>
                    <a:pt x="5" y="432"/>
                  </a:lnTo>
                  <a:lnTo>
                    <a:pt x="1" y="424"/>
                  </a:lnTo>
                  <a:lnTo>
                    <a:pt x="1" y="418"/>
                  </a:lnTo>
                  <a:lnTo>
                    <a:pt x="0" y="412"/>
                  </a:lnTo>
                  <a:lnTo>
                    <a:pt x="0" y="407"/>
                  </a:lnTo>
                  <a:lnTo>
                    <a:pt x="1" y="401"/>
                  </a:lnTo>
                  <a:lnTo>
                    <a:pt x="3" y="397"/>
                  </a:lnTo>
                  <a:lnTo>
                    <a:pt x="5" y="391"/>
                  </a:lnTo>
                  <a:lnTo>
                    <a:pt x="9" y="387"/>
                  </a:lnTo>
                  <a:lnTo>
                    <a:pt x="13" y="382"/>
                  </a:lnTo>
                  <a:lnTo>
                    <a:pt x="17" y="378"/>
                  </a:lnTo>
                  <a:lnTo>
                    <a:pt x="23" y="374"/>
                  </a:lnTo>
                  <a:lnTo>
                    <a:pt x="28" y="370"/>
                  </a:lnTo>
                  <a:lnTo>
                    <a:pt x="36" y="366"/>
                  </a:lnTo>
                  <a:lnTo>
                    <a:pt x="42" y="364"/>
                  </a:lnTo>
                  <a:lnTo>
                    <a:pt x="51" y="361"/>
                  </a:lnTo>
                  <a:lnTo>
                    <a:pt x="59" y="359"/>
                  </a:lnTo>
                  <a:lnTo>
                    <a:pt x="69" y="357"/>
                  </a:lnTo>
                  <a:lnTo>
                    <a:pt x="80" y="355"/>
                  </a:lnTo>
                  <a:lnTo>
                    <a:pt x="90" y="353"/>
                  </a:lnTo>
                  <a:lnTo>
                    <a:pt x="92" y="353"/>
                  </a:lnTo>
                  <a:lnTo>
                    <a:pt x="94" y="353"/>
                  </a:lnTo>
                  <a:lnTo>
                    <a:pt x="96" y="353"/>
                  </a:lnTo>
                  <a:lnTo>
                    <a:pt x="99" y="353"/>
                  </a:lnTo>
                  <a:lnTo>
                    <a:pt x="105" y="353"/>
                  </a:lnTo>
                  <a:lnTo>
                    <a:pt x="115" y="353"/>
                  </a:lnTo>
                  <a:lnTo>
                    <a:pt x="124" y="353"/>
                  </a:lnTo>
                  <a:lnTo>
                    <a:pt x="138" y="353"/>
                  </a:lnTo>
                  <a:lnTo>
                    <a:pt x="151" y="353"/>
                  </a:lnTo>
                  <a:lnTo>
                    <a:pt x="168" y="353"/>
                  </a:lnTo>
                  <a:lnTo>
                    <a:pt x="186" y="353"/>
                  </a:lnTo>
                  <a:lnTo>
                    <a:pt x="205" y="353"/>
                  </a:lnTo>
                  <a:lnTo>
                    <a:pt x="228" y="353"/>
                  </a:lnTo>
                  <a:lnTo>
                    <a:pt x="251" y="353"/>
                  </a:lnTo>
                  <a:lnTo>
                    <a:pt x="276" y="353"/>
                  </a:lnTo>
                  <a:lnTo>
                    <a:pt x="303" y="353"/>
                  </a:lnTo>
                  <a:lnTo>
                    <a:pt x="332" y="353"/>
                  </a:lnTo>
                  <a:lnTo>
                    <a:pt x="524" y="349"/>
                  </a:lnTo>
                  <a:lnTo>
                    <a:pt x="721" y="343"/>
                  </a:lnTo>
                  <a:lnTo>
                    <a:pt x="923" y="334"/>
                  </a:lnTo>
                  <a:lnTo>
                    <a:pt x="1128" y="324"/>
                  </a:lnTo>
                  <a:lnTo>
                    <a:pt x="1336" y="313"/>
                  </a:lnTo>
                  <a:lnTo>
                    <a:pt x="1551" y="297"/>
                  </a:lnTo>
                  <a:lnTo>
                    <a:pt x="1768" y="282"/>
                  </a:lnTo>
                  <a:lnTo>
                    <a:pt x="1988" y="263"/>
                  </a:lnTo>
                  <a:lnTo>
                    <a:pt x="2213" y="244"/>
                  </a:lnTo>
                  <a:lnTo>
                    <a:pt x="2443" y="220"/>
                  </a:lnTo>
                  <a:lnTo>
                    <a:pt x="2677" y="196"/>
                  </a:lnTo>
                  <a:lnTo>
                    <a:pt x="2914" y="171"/>
                  </a:lnTo>
                  <a:lnTo>
                    <a:pt x="3155" y="142"/>
                  </a:lnTo>
                  <a:lnTo>
                    <a:pt x="3401" y="113"/>
                  </a:lnTo>
                  <a:lnTo>
                    <a:pt x="3651" y="80"/>
                  </a:lnTo>
                  <a:lnTo>
                    <a:pt x="3906" y="46"/>
                  </a:lnTo>
                  <a:lnTo>
                    <a:pt x="3935" y="40"/>
                  </a:lnTo>
                  <a:lnTo>
                    <a:pt x="3964" y="34"/>
                  </a:lnTo>
                  <a:lnTo>
                    <a:pt x="3992" y="30"/>
                  </a:lnTo>
                  <a:lnTo>
                    <a:pt x="4017" y="27"/>
                  </a:lnTo>
                  <a:lnTo>
                    <a:pt x="4042" y="21"/>
                  </a:lnTo>
                  <a:lnTo>
                    <a:pt x="4067" y="17"/>
                  </a:lnTo>
                  <a:lnTo>
                    <a:pt x="4088" y="15"/>
                  </a:lnTo>
                  <a:lnTo>
                    <a:pt x="4109" y="11"/>
                  </a:lnTo>
                  <a:lnTo>
                    <a:pt x="4129" y="7"/>
                  </a:lnTo>
                  <a:lnTo>
                    <a:pt x="4148" y="5"/>
                  </a:lnTo>
                  <a:lnTo>
                    <a:pt x="4163" y="4"/>
                  </a:lnTo>
                  <a:lnTo>
                    <a:pt x="4179" y="2"/>
                  </a:lnTo>
                  <a:lnTo>
                    <a:pt x="4194" y="0"/>
                  </a:lnTo>
                  <a:lnTo>
                    <a:pt x="4207" y="0"/>
                  </a:lnTo>
                  <a:lnTo>
                    <a:pt x="4219" y="0"/>
                  </a:lnTo>
                  <a:lnTo>
                    <a:pt x="422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6" name="Freeform 30"/>
            <p:cNvSpPr>
              <a:spLocks/>
            </p:cNvSpPr>
            <p:nvPr/>
          </p:nvSpPr>
          <p:spPr bwMode="auto">
            <a:xfrm>
              <a:off x="1014328" y="2339975"/>
              <a:ext cx="501395" cy="497682"/>
            </a:xfrm>
            <a:custGeom>
              <a:avLst/>
              <a:gdLst>
                <a:gd name="T0" fmla="*/ 692682624 w 1537"/>
                <a:gd name="T1" fmla="*/ 2520157 h 1254"/>
                <a:gd name="T2" fmla="*/ 724226098 w 1537"/>
                <a:gd name="T3" fmla="*/ 8820948 h 1254"/>
                <a:gd name="T4" fmla="*/ 749459924 w 1537"/>
                <a:gd name="T5" fmla="*/ 17010864 h 1254"/>
                <a:gd name="T6" fmla="*/ 778479221 w 1537"/>
                <a:gd name="T7" fmla="*/ 27721734 h 1254"/>
                <a:gd name="T8" fmla="*/ 810022695 w 1537"/>
                <a:gd name="T9" fmla="*/ 42212436 h 1254"/>
                <a:gd name="T10" fmla="*/ 839042191 w 1537"/>
                <a:gd name="T11" fmla="*/ 59224100 h 1254"/>
                <a:gd name="T12" fmla="*/ 865538105 w 1537"/>
                <a:gd name="T13" fmla="*/ 74974483 h 1254"/>
                <a:gd name="T14" fmla="*/ 888879990 w 1537"/>
                <a:gd name="T15" fmla="*/ 90725660 h 1254"/>
                <a:gd name="T16" fmla="*/ 909067051 w 1537"/>
                <a:gd name="T17" fmla="*/ 106476862 h 1254"/>
                <a:gd name="T18" fmla="*/ 927362170 w 1537"/>
                <a:gd name="T19" fmla="*/ 120967563 h 1254"/>
                <a:gd name="T20" fmla="*/ 941871819 w 1537"/>
                <a:gd name="T21" fmla="*/ 135458265 h 1254"/>
                <a:gd name="T22" fmla="*/ 952596791 w 1537"/>
                <a:gd name="T23" fmla="*/ 149949760 h 1254"/>
                <a:gd name="T24" fmla="*/ 961429027 w 1537"/>
                <a:gd name="T25" fmla="*/ 163179987 h 1254"/>
                <a:gd name="T26" fmla="*/ 967106439 w 1537"/>
                <a:gd name="T27" fmla="*/ 176411007 h 1254"/>
                <a:gd name="T28" fmla="*/ 969629822 w 1537"/>
                <a:gd name="T29" fmla="*/ 190272265 h 1254"/>
                <a:gd name="T30" fmla="*/ 969629822 w 1537"/>
                <a:gd name="T31" fmla="*/ 195942022 h 1254"/>
                <a:gd name="T32" fmla="*/ 965844351 w 1537"/>
                <a:gd name="T33" fmla="*/ 200982335 h 1254"/>
                <a:gd name="T34" fmla="*/ 953858085 w 1537"/>
                <a:gd name="T35" fmla="*/ 210433567 h 1254"/>
                <a:gd name="T36" fmla="*/ 932408936 w 1537"/>
                <a:gd name="T37" fmla="*/ 223663793 h 1254"/>
                <a:gd name="T38" fmla="*/ 895819491 w 1537"/>
                <a:gd name="T39" fmla="*/ 252645990 h 1254"/>
                <a:gd name="T40" fmla="*/ 866800194 w 1537"/>
                <a:gd name="T41" fmla="*/ 277217318 h 1254"/>
                <a:gd name="T42" fmla="*/ 813807372 w 1537"/>
                <a:gd name="T43" fmla="*/ 330140605 h 1254"/>
                <a:gd name="T44" fmla="*/ 749459924 w 1537"/>
                <a:gd name="T45" fmla="*/ 391884837 h 1254"/>
                <a:gd name="T46" fmla="*/ 683851182 w 1537"/>
                <a:gd name="T47" fmla="*/ 448588062 h 1254"/>
                <a:gd name="T48" fmla="*/ 618872293 w 1537"/>
                <a:gd name="T49" fmla="*/ 502141586 h 1254"/>
                <a:gd name="T50" fmla="*/ 553262756 w 1537"/>
                <a:gd name="T51" fmla="*/ 550654798 h 1254"/>
                <a:gd name="T52" fmla="*/ 491438691 w 1537"/>
                <a:gd name="T53" fmla="*/ 592867222 h 1254"/>
                <a:gd name="T54" fmla="*/ 438446862 w 1537"/>
                <a:gd name="T55" fmla="*/ 626889732 h 1254"/>
                <a:gd name="T56" fmla="*/ 379776727 w 1537"/>
                <a:gd name="T57" fmla="*/ 657761054 h 1254"/>
                <a:gd name="T58" fmla="*/ 319214750 w 1537"/>
                <a:gd name="T59" fmla="*/ 688002932 h 1254"/>
                <a:gd name="T60" fmla="*/ 234679447 w 1537"/>
                <a:gd name="T61" fmla="*/ 727065756 h 1254"/>
                <a:gd name="T62" fmla="*/ 160869066 w 1537"/>
                <a:gd name="T63" fmla="*/ 756047159 h 1254"/>
                <a:gd name="T64" fmla="*/ 123017533 w 1537"/>
                <a:gd name="T65" fmla="*/ 769278179 h 1254"/>
                <a:gd name="T66" fmla="*/ 90843387 w 1537"/>
                <a:gd name="T67" fmla="*/ 778728568 h 1254"/>
                <a:gd name="T68" fmla="*/ 63716826 w 1537"/>
                <a:gd name="T69" fmla="*/ 785029356 h 1254"/>
                <a:gd name="T70" fmla="*/ 43528958 w 1537"/>
                <a:gd name="T71" fmla="*/ 788809194 h 1254"/>
                <a:gd name="T72" fmla="*/ 29019310 w 1537"/>
                <a:gd name="T73" fmla="*/ 790069669 h 1254"/>
                <a:gd name="T74" fmla="*/ 17663684 w 1537"/>
                <a:gd name="T75" fmla="*/ 788809194 h 1254"/>
                <a:gd name="T76" fmla="*/ 8200798 w 1537"/>
                <a:gd name="T77" fmla="*/ 786289037 h 1254"/>
                <a:gd name="T78" fmla="*/ 1262089 w 1537"/>
                <a:gd name="T79" fmla="*/ 781248724 h 1254"/>
                <a:gd name="T80" fmla="*/ 1892736 w 1537"/>
                <a:gd name="T81" fmla="*/ 775578967 h 1254"/>
                <a:gd name="T82" fmla="*/ 10724975 w 1537"/>
                <a:gd name="T83" fmla="*/ 766758023 h 1254"/>
                <a:gd name="T84" fmla="*/ 29019310 w 1537"/>
                <a:gd name="T85" fmla="*/ 756047159 h 1254"/>
                <a:gd name="T86" fmla="*/ 117339327 w 1537"/>
                <a:gd name="T87" fmla="*/ 693043245 h 1254"/>
                <a:gd name="T88" fmla="*/ 170331950 w 1537"/>
                <a:gd name="T89" fmla="*/ 652091297 h 1254"/>
                <a:gd name="T90" fmla="*/ 223954476 w 1537"/>
                <a:gd name="T91" fmla="*/ 607357923 h 1254"/>
                <a:gd name="T92" fmla="*/ 275685010 w 1537"/>
                <a:gd name="T93" fmla="*/ 560105187 h 1254"/>
                <a:gd name="T94" fmla="*/ 341294547 w 1537"/>
                <a:gd name="T95" fmla="*/ 493321435 h 1254"/>
                <a:gd name="T96" fmla="*/ 433400097 w 1537"/>
                <a:gd name="T97" fmla="*/ 394404994 h 1254"/>
                <a:gd name="T98" fmla="*/ 505948340 w 1537"/>
                <a:gd name="T99" fmla="*/ 303679359 h 1254"/>
                <a:gd name="T100" fmla="*/ 546954697 w 1537"/>
                <a:gd name="T101" fmla="*/ 245715758 h 1254"/>
                <a:gd name="T102" fmla="*/ 569034493 w 1537"/>
                <a:gd name="T103" fmla="*/ 210433567 h 1254"/>
                <a:gd name="T104" fmla="*/ 586067524 w 1537"/>
                <a:gd name="T105" fmla="*/ 174521088 h 1254"/>
                <a:gd name="T106" fmla="*/ 600577173 w 1537"/>
                <a:gd name="T107" fmla="*/ 140498578 h 1254"/>
                <a:gd name="T108" fmla="*/ 608778762 w 1537"/>
                <a:gd name="T109" fmla="*/ 106476862 h 1254"/>
                <a:gd name="T110" fmla="*/ 613825527 w 1537"/>
                <a:gd name="T111" fmla="*/ 73714802 h 1254"/>
                <a:gd name="T112" fmla="*/ 615086822 w 1537"/>
                <a:gd name="T113" fmla="*/ 48513224 h 1254"/>
                <a:gd name="T114" fmla="*/ 618872293 w 1537"/>
                <a:gd name="T115" fmla="*/ 30241891 h 1254"/>
                <a:gd name="T116" fmla="*/ 627073088 w 1537"/>
                <a:gd name="T117" fmla="*/ 15751183 h 1254"/>
                <a:gd name="T118" fmla="*/ 639060148 w 1537"/>
                <a:gd name="T119" fmla="*/ 6300790 h 1254"/>
                <a:gd name="T120" fmla="*/ 653569796 w 1537"/>
                <a:gd name="T121" fmla="*/ 1260476 h 1254"/>
                <a:gd name="T122" fmla="*/ 665556062 w 1537"/>
                <a:gd name="T123" fmla="*/ 0 h 12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7"/>
                <a:gd name="T187" fmla="*/ 0 h 1254"/>
                <a:gd name="T188" fmla="*/ 1537 w 1537"/>
                <a:gd name="T189" fmla="*/ 1254 h 12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7" h="1254">
                  <a:moveTo>
                    <a:pt x="1055" y="0"/>
                  </a:moveTo>
                  <a:lnTo>
                    <a:pt x="1077" y="0"/>
                  </a:lnTo>
                  <a:lnTo>
                    <a:pt x="1098" y="4"/>
                  </a:lnTo>
                  <a:lnTo>
                    <a:pt x="1123" y="8"/>
                  </a:lnTo>
                  <a:lnTo>
                    <a:pt x="1134" y="10"/>
                  </a:lnTo>
                  <a:lnTo>
                    <a:pt x="1148" y="14"/>
                  </a:lnTo>
                  <a:lnTo>
                    <a:pt x="1161" y="17"/>
                  </a:lnTo>
                  <a:lnTo>
                    <a:pt x="1174" y="21"/>
                  </a:lnTo>
                  <a:lnTo>
                    <a:pt x="1188" y="27"/>
                  </a:lnTo>
                  <a:lnTo>
                    <a:pt x="1203" y="33"/>
                  </a:lnTo>
                  <a:lnTo>
                    <a:pt x="1219" y="39"/>
                  </a:lnTo>
                  <a:lnTo>
                    <a:pt x="1234" y="44"/>
                  </a:lnTo>
                  <a:lnTo>
                    <a:pt x="1249" y="52"/>
                  </a:lnTo>
                  <a:lnTo>
                    <a:pt x="1267" y="60"/>
                  </a:lnTo>
                  <a:lnTo>
                    <a:pt x="1284" y="67"/>
                  </a:lnTo>
                  <a:lnTo>
                    <a:pt x="1299" y="77"/>
                  </a:lnTo>
                  <a:lnTo>
                    <a:pt x="1315" y="85"/>
                  </a:lnTo>
                  <a:lnTo>
                    <a:pt x="1330" y="94"/>
                  </a:lnTo>
                  <a:lnTo>
                    <a:pt x="1345" y="104"/>
                  </a:lnTo>
                  <a:lnTo>
                    <a:pt x="1359" y="111"/>
                  </a:lnTo>
                  <a:lnTo>
                    <a:pt x="1372" y="119"/>
                  </a:lnTo>
                  <a:lnTo>
                    <a:pt x="1386" y="129"/>
                  </a:lnTo>
                  <a:lnTo>
                    <a:pt x="1397" y="136"/>
                  </a:lnTo>
                  <a:lnTo>
                    <a:pt x="1409" y="144"/>
                  </a:lnTo>
                  <a:lnTo>
                    <a:pt x="1420" y="154"/>
                  </a:lnTo>
                  <a:lnTo>
                    <a:pt x="1432" y="161"/>
                  </a:lnTo>
                  <a:lnTo>
                    <a:pt x="1441" y="169"/>
                  </a:lnTo>
                  <a:lnTo>
                    <a:pt x="1451" y="177"/>
                  </a:lnTo>
                  <a:lnTo>
                    <a:pt x="1460" y="184"/>
                  </a:lnTo>
                  <a:lnTo>
                    <a:pt x="1470" y="192"/>
                  </a:lnTo>
                  <a:lnTo>
                    <a:pt x="1478" y="200"/>
                  </a:lnTo>
                  <a:lnTo>
                    <a:pt x="1485" y="207"/>
                  </a:lnTo>
                  <a:lnTo>
                    <a:pt x="1493" y="215"/>
                  </a:lnTo>
                  <a:lnTo>
                    <a:pt x="1499" y="223"/>
                  </a:lnTo>
                  <a:lnTo>
                    <a:pt x="1505" y="231"/>
                  </a:lnTo>
                  <a:lnTo>
                    <a:pt x="1510" y="238"/>
                  </a:lnTo>
                  <a:lnTo>
                    <a:pt x="1516" y="244"/>
                  </a:lnTo>
                  <a:lnTo>
                    <a:pt x="1520" y="252"/>
                  </a:lnTo>
                  <a:lnTo>
                    <a:pt x="1524" y="259"/>
                  </a:lnTo>
                  <a:lnTo>
                    <a:pt x="1528" y="267"/>
                  </a:lnTo>
                  <a:lnTo>
                    <a:pt x="1531" y="273"/>
                  </a:lnTo>
                  <a:lnTo>
                    <a:pt x="1533" y="280"/>
                  </a:lnTo>
                  <a:lnTo>
                    <a:pt x="1535" y="286"/>
                  </a:lnTo>
                  <a:lnTo>
                    <a:pt x="1537" y="294"/>
                  </a:lnTo>
                  <a:lnTo>
                    <a:pt x="1537" y="302"/>
                  </a:lnTo>
                  <a:lnTo>
                    <a:pt x="1537" y="307"/>
                  </a:lnTo>
                  <a:lnTo>
                    <a:pt x="1537" y="309"/>
                  </a:lnTo>
                  <a:lnTo>
                    <a:pt x="1537" y="311"/>
                  </a:lnTo>
                  <a:lnTo>
                    <a:pt x="1535" y="315"/>
                  </a:lnTo>
                  <a:lnTo>
                    <a:pt x="1533" y="317"/>
                  </a:lnTo>
                  <a:lnTo>
                    <a:pt x="1531" y="319"/>
                  </a:lnTo>
                  <a:lnTo>
                    <a:pt x="1530" y="323"/>
                  </a:lnTo>
                  <a:lnTo>
                    <a:pt x="1522" y="328"/>
                  </a:lnTo>
                  <a:lnTo>
                    <a:pt x="1512" y="334"/>
                  </a:lnTo>
                  <a:lnTo>
                    <a:pt x="1503" y="342"/>
                  </a:lnTo>
                  <a:lnTo>
                    <a:pt x="1491" y="348"/>
                  </a:lnTo>
                  <a:lnTo>
                    <a:pt x="1478" y="355"/>
                  </a:lnTo>
                  <a:lnTo>
                    <a:pt x="1449" y="376"/>
                  </a:lnTo>
                  <a:lnTo>
                    <a:pt x="1434" y="388"/>
                  </a:lnTo>
                  <a:lnTo>
                    <a:pt x="1420" y="401"/>
                  </a:lnTo>
                  <a:lnTo>
                    <a:pt x="1405" y="413"/>
                  </a:lnTo>
                  <a:lnTo>
                    <a:pt x="1389" y="426"/>
                  </a:lnTo>
                  <a:lnTo>
                    <a:pt x="1374" y="440"/>
                  </a:lnTo>
                  <a:lnTo>
                    <a:pt x="1357" y="455"/>
                  </a:lnTo>
                  <a:lnTo>
                    <a:pt x="1324" y="490"/>
                  </a:lnTo>
                  <a:lnTo>
                    <a:pt x="1290" y="524"/>
                  </a:lnTo>
                  <a:lnTo>
                    <a:pt x="1255" y="559"/>
                  </a:lnTo>
                  <a:lnTo>
                    <a:pt x="1222" y="591"/>
                  </a:lnTo>
                  <a:lnTo>
                    <a:pt x="1188" y="622"/>
                  </a:lnTo>
                  <a:lnTo>
                    <a:pt x="1153" y="653"/>
                  </a:lnTo>
                  <a:lnTo>
                    <a:pt x="1119" y="684"/>
                  </a:lnTo>
                  <a:lnTo>
                    <a:pt x="1084" y="712"/>
                  </a:lnTo>
                  <a:lnTo>
                    <a:pt x="1050" y="741"/>
                  </a:lnTo>
                  <a:lnTo>
                    <a:pt x="1015" y="770"/>
                  </a:lnTo>
                  <a:lnTo>
                    <a:pt x="981" y="797"/>
                  </a:lnTo>
                  <a:lnTo>
                    <a:pt x="946" y="824"/>
                  </a:lnTo>
                  <a:lnTo>
                    <a:pt x="911" y="849"/>
                  </a:lnTo>
                  <a:lnTo>
                    <a:pt x="877" y="874"/>
                  </a:lnTo>
                  <a:lnTo>
                    <a:pt x="842" y="899"/>
                  </a:lnTo>
                  <a:lnTo>
                    <a:pt x="806" y="922"/>
                  </a:lnTo>
                  <a:lnTo>
                    <a:pt x="779" y="941"/>
                  </a:lnTo>
                  <a:lnTo>
                    <a:pt x="752" y="960"/>
                  </a:lnTo>
                  <a:lnTo>
                    <a:pt x="723" y="977"/>
                  </a:lnTo>
                  <a:lnTo>
                    <a:pt x="695" y="995"/>
                  </a:lnTo>
                  <a:lnTo>
                    <a:pt x="664" y="1012"/>
                  </a:lnTo>
                  <a:lnTo>
                    <a:pt x="633" y="1029"/>
                  </a:lnTo>
                  <a:lnTo>
                    <a:pt x="602" y="1044"/>
                  </a:lnTo>
                  <a:lnTo>
                    <a:pt x="572" y="1062"/>
                  </a:lnTo>
                  <a:lnTo>
                    <a:pt x="539" y="1077"/>
                  </a:lnTo>
                  <a:lnTo>
                    <a:pt x="506" y="1092"/>
                  </a:lnTo>
                  <a:lnTo>
                    <a:pt x="474" y="1108"/>
                  </a:lnTo>
                  <a:lnTo>
                    <a:pt x="439" y="1123"/>
                  </a:lnTo>
                  <a:lnTo>
                    <a:pt x="372" y="1154"/>
                  </a:lnTo>
                  <a:lnTo>
                    <a:pt x="301" y="1183"/>
                  </a:lnTo>
                  <a:lnTo>
                    <a:pt x="278" y="1192"/>
                  </a:lnTo>
                  <a:lnTo>
                    <a:pt x="255" y="1200"/>
                  </a:lnTo>
                  <a:lnTo>
                    <a:pt x="234" y="1208"/>
                  </a:lnTo>
                  <a:lnTo>
                    <a:pt x="215" y="1213"/>
                  </a:lnTo>
                  <a:lnTo>
                    <a:pt x="195" y="1221"/>
                  </a:lnTo>
                  <a:lnTo>
                    <a:pt x="176" y="1227"/>
                  </a:lnTo>
                  <a:lnTo>
                    <a:pt x="159" y="1231"/>
                  </a:lnTo>
                  <a:lnTo>
                    <a:pt x="144" y="1236"/>
                  </a:lnTo>
                  <a:lnTo>
                    <a:pt x="128" y="1240"/>
                  </a:lnTo>
                  <a:lnTo>
                    <a:pt x="115" y="1244"/>
                  </a:lnTo>
                  <a:lnTo>
                    <a:pt x="101" y="1246"/>
                  </a:lnTo>
                  <a:lnTo>
                    <a:pt x="90" y="1250"/>
                  </a:lnTo>
                  <a:lnTo>
                    <a:pt x="78" y="1252"/>
                  </a:lnTo>
                  <a:lnTo>
                    <a:pt x="69" y="1252"/>
                  </a:lnTo>
                  <a:lnTo>
                    <a:pt x="61" y="1254"/>
                  </a:lnTo>
                  <a:lnTo>
                    <a:pt x="53" y="1254"/>
                  </a:lnTo>
                  <a:lnTo>
                    <a:pt x="46" y="1254"/>
                  </a:lnTo>
                  <a:lnTo>
                    <a:pt x="40" y="1254"/>
                  </a:lnTo>
                  <a:lnTo>
                    <a:pt x="34" y="1252"/>
                  </a:lnTo>
                  <a:lnTo>
                    <a:pt x="28" y="1252"/>
                  </a:lnTo>
                  <a:lnTo>
                    <a:pt x="25" y="1252"/>
                  </a:lnTo>
                  <a:lnTo>
                    <a:pt x="19" y="1250"/>
                  </a:lnTo>
                  <a:lnTo>
                    <a:pt x="13" y="1248"/>
                  </a:lnTo>
                  <a:lnTo>
                    <a:pt x="7" y="1246"/>
                  </a:lnTo>
                  <a:lnTo>
                    <a:pt x="3" y="1244"/>
                  </a:lnTo>
                  <a:lnTo>
                    <a:pt x="2" y="1240"/>
                  </a:lnTo>
                  <a:lnTo>
                    <a:pt x="0" y="1236"/>
                  </a:lnTo>
                  <a:lnTo>
                    <a:pt x="2" y="1233"/>
                  </a:lnTo>
                  <a:lnTo>
                    <a:pt x="3" y="1231"/>
                  </a:lnTo>
                  <a:lnTo>
                    <a:pt x="7" y="1227"/>
                  </a:lnTo>
                  <a:lnTo>
                    <a:pt x="11" y="1223"/>
                  </a:lnTo>
                  <a:lnTo>
                    <a:pt x="17" y="1217"/>
                  </a:lnTo>
                  <a:lnTo>
                    <a:pt x="25" y="1211"/>
                  </a:lnTo>
                  <a:lnTo>
                    <a:pt x="34" y="1206"/>
                  </a:lnTo>
                  <a:lnTo>
                    <a:pt x="46" y="1200"/>
                  </a:lnTo>
                  <a:lnTo>
                    <a:pt x="101" y="1162"/>
                  </a:lnTo>
                  <a:lnTo>
                    <a:pt x="157" y="1121"/>
                  </a:lnTo>
                  <a:lnTo>
                    <a:pt x="186" y="1100"/>
                  </a:lnTo>
                  <a:lnTo>
                    <a:pt x="215" y="1079"/>
                  </a:lnTo>
                  <a:lnTo>
                    <a:pt x="243" y="1058"/>
                  </a:lnTo>
                  <a:lnTo>
                    <a:pt x="270" y="1035"/>
                  </a:lnTo>
                  <a:lnTo>
                    <a:pt x="299" y="1012"/>
                  </a:lnTo>
                  <a:lnTo>
                    <a:pt x="326" y="989"/>
                  </a:lnTo>
                  <a:lnTo>
                    <a:pt x="355" y="964"/>
                  </a:lnTo>
                  <a:lnTo>
                    <a:pt x="382" y="939"/>
                  </a:lnTo>
                  <a:lnTo>
                    <a:pt x="408" y="914"/>
                  </a:lnTo>
                  <a:lnTo>
                    <a:pt x="437" y="889"/>
                  </a:lnTo>
                  <a:lnTo>
                    <a:pt x="464" y="862"/>
                  </a:lnTo>
                  <a:lnTo>
                    <a:pt x="491" y="833"/>
                  </a:lnTo>
                  <a:lnTo>
                    <a:pt x="541" y="783"/>
                  </a:lnTo>
                  <a:lnTo>
                    <a:pt x="591" y="732"/>
                  </a:lnTo>
                  <a:lnTo>
                    <a:pt x="639" y="680"/>
                  </a:lnTo>
                  <a:lnTo>
                    <a:pt x="687" y="626"/>
                  </a:lnTo>
                  <a:lnTo>
                    <a:pt x="735" y="568"/>
                  </a:lnTo>
                  <a:lnTo>
                    <a:pt x="779" y="511"/>
                  </a:lnTo>
                  <a:lnTo>
                    <a:pt x="802" y="482"/>
                  </a:lnTo>
                  <a:lnTo>
                    <a:pt x="825" y="451"/>
                  </a:lnTo>
                  <a:lnTo>
                    <a:pt x="846" y="421"/>
                  </a:lnTo>
                  <a:lnTo>
                    <a:pt x="867" y="390"/>
                  </a:lnTo>
                  <a:lnTo>
                    <a:pt x="879" y="371"/>
                  </a:lnTo>
                  <a:lnTo>
                    <a:pt x="890" y="351"/>
                  </a:lnTo>
                  <a:lnTo>
                    <a:pt x="902" y="334"/>
                  </a:lnTo>
                  <a:lnTo>
                    <a:pt x="911" y="315"/>
                  </a:lnTo>
                  <a:lnTo>
                    <a:pt x="921" y="296"/>
                  </a:lnTo>
                  <a:lnTo>
                    <a:pt x="929" y="277"/>
                  </a:lnTo>
                  <a:lnTo>
                    <a:pt x="938" y="259"/>
                  </a:lnTo>
                  <a:lnTo>
                    <a:pt x="944" y="240"/>
                  </a:lnTo>
                  <a:lnTo>
                    <a:pt x="952" y="223"/>
                  </a:lnTo>
                  <a:lnTo>
                    <a:pt x="958" y="204"/>
                  </a:lnTo>
                  <a:lnTo>
                    <a:pt x="961" y="186"/>
                  </a:lnTo>
                  <a:lnTo>
                    <a:pt x="965" y="169"/>
                  </a:lnTo>
                  <a:lnTo>
                    <a:pt x="969" y="152"/>
                  </a:lnTo>
                  <a:lnTo>
                    <a:pt x="971" y="135"/>
                  </a:lnTo>
                  <a:lnTo>
                    <a:pt x="973" y="117"/>
                  </a:lnTo>
                  <a:lnTo>
                    <a:pt x="973" y="100"/>
                  </a:lnTo>
                  <a:lnTo>
                    <a:pt x="973" y="88"/>
                  </a:lnTo>
                  <a:lnTo>
                    <a:pt x="975" y="77"/>
                  </a:lnTo>
                  <a:lnTo>
                    <a:pt x="975" y="67"/>
                  </a:lnTo>
                  <a:lnTo>
                    <a:pt x="979" y="58"/>
                  </a:lnTo>
                  <a:lnTo>
                    <a:pt x="981" y="48"/>
                  </a:lnTo>
                  <a:lnTo>
                    <a:pt x="984" y="40"/>
                  </a:lnTo>
                  <a:lnTo>
                    <a:pt x="988" y="33"/>
                  </a:lnTo>
                  <a:lnTo>
                    <a:pt x="994" y="25"/>
                  </a:lnTo>
                  <a:lnTo>
                    <a:pt x="1000" y="19"/>
                  </a:lnTo>
                  <a:lnTo>
                    <a:pt x="1005" y="14"/>
                  </a:lnTo>
                  <a:lnTo>
                    <a:pt x="1013" y="10"/>
                  </a:lnTo>
                  <a:lnTo>
                    <a:pt x="1021" y="6"/>
                  </a:lnTo>
                  <a:lnTo>
                    <a:pt x="1029" y="4"/>
                  </a:lnTo>
                  <a:lnTo>
                    <a:pt x="1036" y="2"/>
                  </a:lnTo>
                  <a:lnTo>
                    <a:pt x="1046" y="0"/>
                  </a:lnTo>
                  <a:lnTo>
                    <a:pt x="105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7" name="Freeform 31"/>
            <p:cNvSpPr>
              <a:spLocks/>
            </p:cNvSpPr>
            <p:nvPr/>
          </p:nvSpPr>
          <p:spPr bwMode="auto">
            <a:xfrm>
              <a:off x="1714585" y="2312194"/>
              <a:ext cx="565944" cy="459581"/>
            </a:xfrm>
            <a:custGeom>
              <a:avLst/>
              <a:gdLst>
                <a:gd name="T0" fmla="*/ 97768528 w 1735"/>
                <a:gd name="T1" fmla="*/ 2511848 h 1160"/>
                <a:gd name="T2" fmla="*/ 143814308 w 1735"/>
                <a:gd name="T3" fmla="*/ 13185221 h 1160"/>
                <a:gd name="T4" fmla="*/ 218875681 w 1735"/>
                <a:gd name="T5" fmla="*/ 40811580 h 1160"/>
                <a:gd name="T6" fmla="*/ 274382827 w 1735"/>
                <a:gd name="T7" fmla="*/ 66553665 h 1160"/>
                <a:gd name="T8" fmla="*/ 309705989 w 1735"/>
                <a:gd name="T9" fmla="*/ 94180018 h 1160"/>
                <a:gd name="T10" fmla="*/ 322951778 w 1735"/>
                <a:gd name="T11" fmla="*/ 124317450 h 1160"/>
                <a:gd name="T12" fmla="*/ 320428582 w 1735"/>
                <a:gd name="T13" fmla="*/ 138758588 h 1160"/>
                <a:gd name="T14" fmla="*/ 305921592 w 1735"/>
                <a:gd name="T15" fmla="*/ 155710781 h 1160"/>
                <a:gd name="T16" fmla="*/ 292675008 w 1735"/>
                <a:gd name="T17" fmla="*/ 177058310 h 1160"/>
                <a:gd name="T18" fmla="*/ 279429220 w 1735"/>
                <a:gd name="T19" fmla="*/ 209707613 h 1160"/>
                <a:gd name="T20" fmla="*/ 266183431 w 1735"/>
                <a:gd name="T21" fmla="*/ 256798006 h 1160"/>
                <a:gd name="T22" fmla="*/ 251675647 w 1735"/>
                <a:gd name="T23" fmla="*/ 332769883 h 1160"/>
                <a:gd name="T24" fmla="*/ 242214255 w 1735"/>
                <a:gd name="T25" fmla="*/ 388021797 h 1160"/>
                <a:gd name="T26" fmla="*/ 238429064 w 1735"/>
                <a:gd name="T27" fmla="*/ 425694052 h 1160"/>
                <a:gd name="T28" fmla="*/ 244106057 w 1735"/>
                <a:gd name="T29" fmla="*/ 457087383 h 1160"/>
                <a:gd name="T30" fmla="*/ 269967828 w 1735"/>
                <a:gd name="T31" fmla="*/ 484713736 h 1160"/>
                <a:gd name="T32" fmla="*/ 314752382 w 1735"/>
                <a:gd name="T33" fmla="*/ 506061264 h 1160"/>
                <a:gd name="T34" fmla="*/ 379720919 w 1735"/>
                <a:gd name="T35" fmla="*/ 523013457 h 1160"/>
                <a:gd name="T36" fmla="*/ 464874334 w 1735"/>
                <a:gd name="T37" fmla="*/ 534943541 h 1160"/>
                <a:gd name="T38" fmla="*/ 570212426 w 1735"/>
                <a:gd name="T39" fmla="*/ 541221573 h 1160"/>
                <a:gd name="T40" fmla="*/ 650319348 w 1735"/>
                <a:gd name="T41" fmla="*/ 541221573 h 1160"/>
                <a:gd name="T42" fmla="*/ 680596118 w 1735"/>
                <a:gd name="T43" fmla="*/ 539966442 h 1160"/>
                <a:gd name="T44" fmla="*/ 725380672 w 1735"/>
                <a:gd name="T45" fmla="*/ 534943541 h 1160"/>
                <a:gd name="T46" fmla="*/ 784672215 w 1735"/>
                <a:gd name="T47" fmla="*/ 529292282 h 1160"/>
                <a:gd name="T48" fmla="*/ 848379750 w 1735"/>
                <a:gd name="T49" fmla="*/ 520502402 h 1160"/>
                <a:gd name="T50" fmla="*/ 901995094 w 1735"/>
                <a:gd name="T51" fmla="*/ 517362990 h 1160"/>
                <a:gd name="T52" fmla="*/ 946778854 w 1735"/>
                <a:gd name="T53" fmla="*/ 516107067 h 1160"/>
                <a:gd name="T54" fmla="*/ 966333031 w 1735"/>
                <a:gd name="T55" fmla="*/ 519874045 h 1160"/>
                <a:gd name="T56" fmla="*/ 995347805 w 1735"/>
                <a:gd name="T57" fmla="*/ 528036358 h 1160"/>
                <a:gd name="T58" fmla="*/ 1036347961 w 1735"/>
                <a:gd name="T59" fmla="*/ 542477496 h 1160"/>
                <a:gd name="T60" fmla="*/ 1067885932 w 1735"/>
                <a:gd name="T61" fmla="*/ 563197459 h 1160"/>
                <a:gd name="T62" fmla="*/ 1084916913 w 1735"/>
                <a:gd name="T63" fmla="*/ 587056042 h 1160"/>
                <a:gd name="T64" fmla="*/ 1093117103 w 1735"/>
                <a:gd name="T65" fmla="*/ 612170549 h 1160"/>
                <a:gd name="T66" fmla="*/ 1090593906 w 1735"/>
                <a:gd name="T67" fmla="*/ 641052825 h 1160"/>
                <a:gd name="T68" fmla="*/ 1076086122 w 1735"/>
                <a:gd name="T69" fmla="*/ 665539766 h 1160"/>
                <a:gd name="T70" fmla="*/ 1047070554 w 1735"/>
                <a:gd name="T71" fmla="*/ 682491959 h 1160"/>
                <a:gd name="T72" fmla="*/ 995347805 w 1735"/>
                <a:gd name="T73" fmla="*/ 699444151 h 1160"/>
                <a:gd name="T74" fmla="*/ 915240883 w 1735"/>
                <a:gd name="T75" fmla="*/ 715768779 h 1160"/>
                <a:gd name="T76" fmla="*/ 821887180 w 1735"/>
                <a:gd name="T77" fmla="*/ 725814581 h 1160"/>
                <a:gd name="T78" fmla="*/ 682488714 w 1735"/>
                <a:gd name="T79" fmla="*/ 727070505 h 1160"/>
                <a:gd name="T80" fmla="*/ 524165877 w 1735"/>
                <a:gd name="T81" fmla="*/ 719536549 h 1160"/>
                <a:gd name="T82" fmla="*/ 401797499 w 1735"/>
                <a:gd name="T83" fmla="*/ 705095411 h 1160"/>
                <a:gd name="T84" fmla="*/ 293937004 w 1735"/>
                <a:gd name="T85" fmla="*/ 686887294 h 1160"/>
                <a:gd name="T86" fmla="*/ 208152244 w 1735"/>
                <a:gd name="T87" fmla="*/ 665539766 h 1160"/>
                <a:gd name="T88" fmla="*/ 136876113 w 1735"/>
                <a:gd name="T89" fmla="*/ 637913413 h 1160"/>
                <a:gd name="T90" fmla="*/ 80738342 w 1735"/>
                <a:gd name="T91" fmla="*/ 602753104 h 1160"/>
                <a:gd name="T92" fmla="*/ 42261370 w 1735"/>
                <a:gd name="T93" fmla="*/ 561941536 h 1160"/>
                <a:gd name="T94" fmla="*/ 17661587 w 1735"/>
                <a:gd name="T95" fmla="*/ 514851143 h 1160"/>
                <a:gd name="T96" fmla="*/ 9461394 w 1735"/>
                <a:gd name="T97" fmla="*/ 460226795 h 1160"/>
                <a:gd name="T98" fmla="*/ 17030987 w 1735"/>
                <a:gd name="T99" fmla="*/ 423182997 h 1160"/>
                <a:gd name="T100" fmla="*/ 18922789 w 1735"/>
                <a:gd name="T101" fmla="*/ 390533644 h 1160"/>
                <a:gd name="T102" fmla="*/ 18922789 w 1735"/>
                <a:gd name="T103" fmla="*/ 349722076 h 1160"/>
                <a:gd name="T104" fmla="*/ 18922789 w 1735"/>
                <a:gd name="T105" fmla="*/ 312049920 h 1160"/>
                <a:gd name="T106" fmla="*/ 18922789 w 1735"/>
                <a:gd name="T107" fmla="*/ 272494275 h 1160"/>
                <a:gd name="T108" fmla="*/ 15768992 w 1735"/>
                <a:gd name="T109" fmla="*/ 188360035 h 1160"/>
                <a:gd name="T110" fmla="*/ 3153798 w 1735"/>
                <a:gd name="T111" fmla="*/ 118039418 h 1160"/>
                <a:gd name="T112" fmla="*/ 0 w 1735"/>
                <a:gd name="T113" fmla="*/ 61530763 h 1160"/>
                <a:gd name="T114" fmla="*/ 2523197 w 1735"/>
                <a:gd name="T115" fmla="*/ 28882289 h 1160"/>
                <a:gd name="T116" fmla="*/ 17661587 w 1735"/>
                <a:gd name="T117" fmla="*/ 13185221 h 1160"/>
                <a:gd name="T118" fmla="*/ 44784566 w 1735"/>
                <a:gd name="T119" fmla="*/ 3766979 h 1160"/>
                <a:gd name="T120" fmla="*/ 66230557 w 1735"/>
                <a:gd name="T121" fmla="*/ 0 h 11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35"/>
                <a:gd name="T184" fmla="*/ 0 h 1160"/>
                <a:gd name="T185" fmla="*/ 1735 w 1735"/>
                <a:gd name="T186" fmla="*/ 1160 h 11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35" h="1160">
                  <a:moveTo>
                    <a:pt x="105" y="0"/>
                  </a:moveTo>
                  <a:lnTo>
                    <a:pt x="117" y="0"/>
                  </a:lnTo>
                  <a:lnTo>
                    <a:pt x="130" y="0"/>
                  </a:lnTo>
                  <a:lnTo>
                    <a:pt x="142" y="2"/>
                  </a:lnTo>
                  <a:lnTo>
                    <a:pt x="155" y="4"/>
                  </a:lnTo>
                  <a:lnTo>
                    <a:pt x="169" y="6"/>
                  </a:lnTo>
                  <a:lnTo>
                    <a:pt x="184" y="10"/>
                  </a:lnTo>
                  <a:lnTo>
                    <a:pt x="197" y="12"/>
                  </a:lnTo>
                  <a:lnTo>
                    <a:pt x="213" y="17"/>
                  </a:lnTo>
                  <a:lnTo>
                    <a:pt x="228" y="21"/>
                  </a:lnTo>
                  <a:lnTo>
                    <a:pt x="243" y="25"/>
                  </a:lnTo>
                  <a:lnTo>
                    <a:pt x="261" y="31"/>
                  </a:lnTo>
                  <a:lnTo>
                    <a:pt x="276" y="37"/>
                  </a:lnTo>
                  <a:lnTo>
                    <a:pt x="311" y="50"/>
                  </a:lnTo>
                  <a:lnTo>
                    <a:pt x="347" y="65"/>
                  </a:lnTo>
                  <a:lnTo>
                    <a:pt x="368" y="73"/>
                  </a:lnTo>
                  <a:lnTo>
                    <a:pt x="387" y="81"/>
                  </a:lnTo>
                  <a:lnTo>
                    <a:pt x="405" y="88"/>
                  </a:lnTo>
                  <a:lnTo>
                    <a:pt x="420" y="98"/>
                  </a:lnTo>
                  <a:lnTo>
                    <a:pt x="435" y="106"/>
                  </a:lnTo>
                  <a:lnTo>
                    <a:pt x="449" y="115"/>
                  </a:lnTo>
                  <a:lnTo>
                    <a:pt x="462" y="123"/>
                  </a:lnTo>
                  <a:lnTo>
                    <a:pt x="472" y="133"/>
                  </a:lnTo>
                  <a:lnTo>
                    <a:pt x="482" y="140"/>
                  </a:lnTo>
                  <a:lnTo>
                    <a:pt x="491" y="150"/>
                  </a:lnTo>
                  <a:lnTo>
                    <a:pt x="497" y="159"/>
                  </a:lnTo>
                  <a:lnTo>
                    <a:pt x="503" y="169"/>
                  </a:lnTo>
                  <a:lnTo>
                    <a:pt x="508" y="179"/>
                  </a:lnTo>
                  <a:lnTo>
                    <a:pt x="510" y="188"/>
                  </a:lnTo>
                  <a:lnTo>
                    <a:pt x="512" y="198"/>
                  </a:lnTo>
                  <a:lnTo>
                    <a:pt x="514" y="207"/>
                  </a:lnTo>
                  <a:lnTo>
                    <a:pt x="512" y="209"/>
                  </a:lnTo>
                  <a:lnTo>
                    <a:pt x="512" y="213"/>
                  </a:lnTo>
                  <a:lnTo>
                    <a:pt x="510" y="215"/>
                  </a:lnTo>
                  <a:lnTo>
                    <a:pt x="508" y="221"/>
                  </a:lnTo>
                  <a:lnTo>
                    <a:pt x="505" y="225"/>
                  </a:lnTo>
                  <a:lnTo>
                    <a:pt x="501" y="230"/>
                  </a:lnTo>
                  <a:lnTo>
                    <a:pt x="495" y="236"/>
                  </a:lnTo>
                  <a:lnTo>
                    <a:pt x="491" y="242"/>
                  </a:lnTo>
                  <a:lnTo>
                    <a:pt x="485" y="248"/>
                  </a:lnTo>
                  <a:lnTo>
                    <a:pt x="482" y="254"/>
                  </a:lnTo>
                  <a:lnTo>
                    <a:pt x="478" y="259"/>
                  </a:lnTo>
                  <a:lnTo>
                    <a:pt x="474" y="265"/>
                  </a:lnTo>
                  <a:lnTo>
                    <a:pt x="470" y="273"/>
                  </a:lnTo>
                  <a:lnTo>
                    <a:pt x="464" y="282"/>
                  </a:lnTo>
                  <a:lnTo>
                    <a:pt x="460" y="290"/>
                  </a:lnTo>
                  <a:lnTo>
                    <a:pt x="457" y="302"/>
                  </a:lnTo>
                  <a:lnTo>
                    <a:pt x="453" y="311"/>
                  </a:lnTo>
                  <a:lnTo>
                    <a:pt x="447" y="323"/>
                  </a:lnTo>
                  <a:lnTo>
                    <a:pt x="443" y="334"/>
                  </a:lnTo>
                  <a:lnTo>
                    <a:pt x="439" y="348"/>
                  </a:lnTo>
                  <a:lnTo>
                    <a:pt x="435" y="361"/>
                  </a:lnTo>
                  <a:lnTo>
                    <a:pt x="432" y="376"/>
                  </a:lnTo>
                  <a:lnTo>
                    <a:pt x="426" y="392"/>
                  </a:lnTo>
                  <a:lnTo>
                    <a:pt x="422" y="409"/>
                  </a:lnTo>
                  <a:lnTo>
                    <a:pt x="416" y="436"/>
                  </a:lnTo>
                  <a:lnTo>
                    <a:pt x="412" y="461"/>
                  </a:lnTo>
                  <a:lnTo>
                    <a:pt x="407" y="486"/>
                  </a:lnTo>
                  <a:lnTo>
                    <a:pt x="403" y="509"/>
                  </a:lnTo>
                  <a:lnTo>
                    <a:pt x="399" y="530"/>
                  </a:lnTo>
                  <a:lnTo>
                    <a:pt x="395" y="549"/>
                  </a:lnTo>
                  <a:lnTo>
                    <a:pt x="391" y="568"/>
                  </a:lnTo>
                  <a:lnTo>
                    <a:pt x="389" y="588"/>
                  </a:lnTo>
                  <a:lnTo>
                    <a:pt x="386" y="603"/>
                  </a:lnTo>
                  <a:lnTo>
                    <a:pt x="384" y="618"/>
                  </a:lnTo>
                  <a:lnTo>
                    <a:pt x="382" y="634"/>
                  </a:lnTo>
                  <a:lnTo>
                    <a:pt x="380" y="645"/>
                  </a:lnTo>
                  <a:lnTo>
                    <a:pt x="380" y="657"/>
                  </a:lnTo>
                  <a:lnTo>
                    <a:pt x="378" y="668"/>
                  </a:lnTo>
                  <a:lnTo>
                    <a:pt x="378" y="678"/>
                  </a:lnTo>
                  <a:lnTo>
                    <a:pt x="378" y="685"/>
                  </a:lnTo>
                  <a:lnTo>
                    <a:pt x="378" y="697"/>
                  </a:lnTo>
                  <a:lnTo>
                    <a:pt x="380" y="707"/>
                  </a:lnTo>
                  <a:lnTo>
                    <a:pt x="384" y="718"/>
                  </a:lnTo>
                  <a:lnTo>
                    <a:pt x="387" y="728"/>
                  </a:lnTo>
                  <a:lnTo>
                    <a:pt x="393" y="737"/>
                  </a:lnTo>
                  <a:lnTo>
                    <a:pt x="399" y="747"/>
                  </a:lnTo>
                  <a:lnTo>
                    <a:pt x="409" y="755"/>
                  </a:lnTo>
                  <a:lnTo>
                    <a:pt x="416" y="764"/>
                  </a:lnTo>
                  <a:lnTo>
                    <a:pt x="428" y="772"/>
                  </a:lnTo>
                  <a:lnTo>
                    <a:pt x="439" y="780"/>
                  </a:lnTo>
                  <a:lnTo>
                    <a:pt x="453" y="787"/>
                  </a:lnTo>
                  <a:lnTo>
                    <a:pt x="466" y="793"/>
                  </a:lnTo>
                  <a:lnTo>
                    <a:pt x="482" y="801"/>
                  </a:lnTo>
                  <a:lnTo>
                    <a:pt x="499" y="806"/>
                  </a:lnTo>
                  <a:lnTo>
                    <a:pt x="518" y="812"/>
                  </a:lnTo>
                  <a:lnTo>
                    <a:pt x="537" y="818"/>
                  </a:lnTo>
                  <a:lnTo>
                    <a:pt x="556" y="824"/>
                  </a:lnTo>
                  <a:lnTo>
                    <a:pt x="579" y="829"/>
                  </a:lnTo>
                  <a:lnTo>
                    <a:pt x="602" y="833"/>
                  </a:lnTo>
                  <a:lnTo>
                    <a:pt x="627" y="839"/>
                  </a:lnTo>
                  <a:lnTo>
                    <a:pt x="652" y="843"/>
                  </a:lnTo>
                  <a:lnTo>
                    <a:pt x="679" y="847"/>
                  </a:lnTo>
                  <a:lnTo>
                    <a:pt x="708" y="849"/>
                  </a:lnTo>
                  <a:lnTo>
                    <a:pt x="737" y="852"/>
                  </a:lnTo>
                  <a:lnTo>
                    <a:pt x="768" y="854"/>
                  </a:lnTo>
                  <a:lnTo>
                    <a:pt x="800" y="856"/>
                  </a:lnTo>
                  <a:lnTo>
                    <a:pt x="833" y="858"/>
                  </a:lnTo>
                  <a:lnTo>
                    <a:pt x="867" y="860"/>
                  </a:lnTo>
                  <a:lnTo>
                    <a:pt x="904" y="862"/>
                  </a:lnTo>
                  <a:lnTo>
                    <a:pt x="940" y="862"/>
                  </a:lnTo>
                  <a:lnTo>
                    <a:pt x="979" y="862"/>
                  </a:lnTo>
                  <a:lnTo>
                    <a:pt x="1019" y="864"/>
                  </a:lnTo>
                  <a:lnTo>
                    <a:pt x="1025" y="862"/>
                  </a:lnTo>
                  <a:lnTo>
                    <a:pt x="1031" y="862"/>
                  </a:lnTo>
                  <a:lnTo>
                    <a:pt x="1038" y="862"/>
                  </a:lnTo>
                  <a:lnTo>
                    <a:pt x="1048" y="862"/>
                  </a:lnTo>
                  <a:lnTo>
                    <a:pt x="1057" y="862"/>
                  </a:lnTo>
                  <a:lnTo>
                    <a:pt x="1067" y="860"/>
                  </a:lnTo>
                  <a:lnTo>
                    <a:pt x="1079" y="860"/>
                  </a:lnTo>
                  <a:lnTo>
                    <a:pt x="1092" y="858"/>
                  </a:lnTo>
                  <a:lnTo>
                    <a:pt x="1105" y="858"/>
                  </a:lnTo>
                  <a:lnTo>
                    <a:pt x="1119" y="856"/>
                  </a:lnTo>
                  <a:lnTo>
                    <a:pt x="1134" y="854"/>
                  </a:lnTo>
                  <a:lnTo>
                    <a:pt x="1150" y="852"/>
                  </a:lnTo>
                  <a:lnTo>
                    <a:pt x="1167" y="851"/>
                  </a:lnTo>
                  <a:lnTo>
                    <a:pt x="1184" y="849"/>
                  </a:lnTo>
                  <a:lnTo>
                    <a:pt x="1201" y="847"/>
                  </a:lnTo>
                  <a:lnTo>
                    <a:pt x="1222" y="845"/>
                  </a:lnTo>
                  <a:lnTo>
                    <a:pt x="1244" y="843"/>
                  </a:lnTo>
                  <a:lnTo>
                    <a:pt x="1265" y="839"/>
                  </a:lnTo>
                  <a:lnTo>
                    <a:pt x="1286" y="837"/>
                  </a:lnTo>
                  <a:lnTo>
                    <a:pt x="1307" y="833"/>
                  </a:lnTo>
                  <a:lnTo>
                    <a:pt x="1326" y="831"/>
                  </a:lnTo>
                  <a:lnTo>
                    <a:pt x="1345" y="829"/>
                  </a:lnTo>
                  <a:lnTo>
                    <a:pt x="1363" y="828"/>
                  </a:lnTo>
                  <a:lnTo>
                    <a:pt x="1380" y="828"/>
                  </a:lnTo>
                  <a:lnTo>
                    <a:pt x="1397" y="826"/>
                  </a:lnTo>
                  <a:lnTo>
                    <a:pt x="1414" y="824"/>
                  </a:lnTo>
                  <a:lnTo>
                    <a:pt x="1430" y="824"/>
                  </a:lnTo>
                  <a:lnTo>
                    <a:pt x="1445" y="824"/>
                  </a:lnTo>
                  <a:lnTo>
                    <a:pt x="1461" y="822"/>
                  </a:lnTo>
                  <a:lnTo>
                    <a:pt x="1474" y="822"/>
                  </a:lnTo>
                  <a:lnTo>
                    <a:pt x="1487" y="822"/>
                  </a:lnTo>
                  <a:lnTo>
                    <a:pt x="1501" y="822"/>
                  </a:lnTo>
                  <a:lnTo>
                    <a:pt x="1505" y="822"/>
                  </a:lnTo>
                  <a:lnTo>
                    <a:pt x="1510" y="822"/>
                  </a:lnTo>
                  <a:lnTo>
                    <a:pt x="1516" y="824"/>
                  </a:lnTo>
                  <a:lnTo>
                    <a:pt x="1524" y="826"/>
                  </a:lnTo>
                  <a:lnTo>
                    <a:pt x="1532" y="828"/>
                  </a:lnTo>
                  <a:lnTo>
                    <a:pt x="1539" y="829"/>
                  </a:lnTo>
                  <a:lnTo>
                    <a:pt x="1547" y="831"/>
                  </a:lnTo>
                  <a:lnTo>
                    <a:pt x="1556" y="833"/>
                  </a:lnTo>
                  <a:lnTo>
                    <a:pt x="1568" y="837"/>
                  </a:lnTo>
                  <a:lnTo>
                    <a:pt x="1578" y="841"/>
                  </a:lnTo>
                  <a:lnTo>
                    <a:pt x="1589" y="845"/>
                  </a:lnTo>
                  <a:lnTo>
                    <a:pt x="1603" y="849"/>
                  </a:lnTo>
                  <a:lnTo>
                    <a:pt x="1616" y="854"/>
                  </a:lnTo>
                  <a:lnTo>
                    <a:pt x="1629" y="858"/>
                  </a:lnTo>
                  <a:lnTo>
                    <a:pt x="1643" y="864"/>
                  </a:lnTo>
                  <a:lnTo>
                    <a:pt x="1658" y="870"/>
                  </a:lnTo>
                  <a:lnTo>
                    <a:pt x="1668" y="875"/>
                  </a:lnTo>
                  <a:lnTo>
                    <a:pt x="1677" y="883"/>
                  </a:lnTo>
                  <a:lnTo>
                    <a:pt x="1685" y="891"/>
                  </a:lnTo>
                  <a:lnTo>
                    <a:pt x="1693" y="897"/>
                  </a:lnTo>
                  <a:lnTo>
                    <a:pt x="1700" y="904"/>
                  </a:lnTo>
                  <a:lnTo>
                    <a:pt x="1706" y="912"/>
                  </a:lnTo>
                  <a:lnTo>
                    <a:pt x="1712" y="920"/>
                  </a:lnTo>
                  <a:lnTo>
                    <a:pt x="1716" y="927"/>
                  </a:lnTo>
                  <a:lnTo>
                    <a:pt x="1720" y="935"/>
                  </a:lnTo>
                  <a:lnTo>
                    <a:pt x="1724" y="943"/>
                  </a:lnTo>
                  <a:lnTo>
                    <a:pt x="1727" y="950"/>
                  </a:lnTo>
                  <a:lnTo>
                    <a:pt x="1729" y="958"/>
                  </a:lnTo>
                  <a:lnTo>
                    <a:pt x="1731" y="968"/>
                  </a:lnTo>
                  <a:lnTo>
                    <a:pt x="1733" y="975"/>
                  </a:lnTo>
                  <a:lnTo>
                    <a:pt x="1733" y="985"/>
                  </a:lnTo>
                  <a:lnTo>
                    <a:pt x="1735" y="993"/>
                  </a:lnTo>
                  <a:lnTo>
                    <a:pt x="1733" y="1002"/>
                  </a:lnTo>
                  <a:lnTo>
                    <a:pt x="1733" y="1012"/>
                  </a:lnTo>
                  <a:lnTo>
                    <a:pt x="1729" y="1021"/>
                  </a:lnTo>
                  <a:lnTo>
                    <a:pt x="1727" y="1029"/>
                  </a:lnTo>
                  <a:lnTo>
                    <a:pt x="1724" y="1039"/>
                  </a:lnTo>
                  <a:lnTo>
                    <a:pt x="1718" y="1046"/>
                  </a:lnTo>
                  <a:lnTo>
                    <a:pt x="1712" y="1052"/>
                  </a:lnTo>
                  <a:lnTo>
                    <a:pt x="1706" y="1060"/>
                  </a:lnTo>
                  <a:lnTo>
                    <a:pt x="1699" y="1066"/>
                  </a:lnTo>
                  <a:lnTo>
                    <a:pt x="1691" y="1071"/>
                  </a:lnTo>
                  <a:lnTo>
                    <a:pt x="1681" y="1077"/>
                  </a:lnTo>
                  <a:lnTo>
                    <a:pt x="1672" y="1083"/>
                  </a:lnTo>
                  <a:lnTo>
                    <a:pt x="1660" y="1087"/>
                  </a:lnTo>
                  <a:lnTo>
                    <a:pt x="1649" y="1092"/>
                  </a:lnTo>
                  <a:lnTo>
                    <a:pt x="1635" y="1096"/>
                  </a:lnTo>
                  <a:lnTo>
                    <a:pt x="1622" y="1100"/>
                  </a:lnTo>
                  <a:lnTo>
                    <a:pt x="1601" y="1108"/>
                  </a:lnTo>
                  <a:lnTo>
                    <a:pt x="1578" y="1114"/>
                  </a:lnTo>
                  <a:lnTo>
                    <a:pt x="1555" y="1121"/>
                  </a:lnTo>
                  <a:lnTo>
                    <a:pt x="1530" y="1127"/>
                  </a:lnTo>
                  <a:lnTo>
                    <a:pt x="1505" y="1133"/>
                  </a:lnTo>
                  <a:lnTo>
                    <a:pt x="1478" y="1137"/>
                  </a:lnTo>
                  <a:lnTo>
                    <a:pt x="1451" y="1140"/>
                  </a:lnTo>
                  <a:lnTo>
                    <a:pt x="1424" y="1144"/>
                  </a:lnTo>
                  <a:lnTo>
                    <a:pt x="1395" y="1148"/>
                  </a:lnTo>
                  <a:lnTo>
                    <a:pt x="1365" y="1152"/>
                  </a:lnTo>
                  <a:lnTo>
                    <a:pt x="1334" y="1154"/>
                  </a:lnTo>
                  <a:lnTo>
                    <a:pt x="1303" y="1156"/>
                  </a:lnTo>
                  <a:lnTo>
                    <a:pt x="1270" y="1158"/>
                  </a:lnTo>
                  <a:lnTo>
                    <a:pt x="1238" y="1158"/>
                  </a:lnTo>
                  <a:lnTo>
                    <a:pt x="1203" y="1158"/>
                  </a:lnTo>
                  <a:lnTo>
                    <a:pt x="1169" y="1160"/>
                  </a:lnTo>
                  <a:lnTo>
                    <a:pt x="1082" y="1158"/>
                  </a:lnTo>
                  <a:lnTo>
                    <a:pt x="996" y="1156"/>
                  </a:lnTo>
                  <a:lnTo>
                    <a:pt x="954" y="1154"/>
                  </a:lnTo>
                  <a:lnTo>
                    <a:pt x="913" y="1152"/>
                  </a:lnTo>
                  <a:lnTo>
                    <a:pt x="871" y="1148"/>
                  </a:lnTo>
                  <a:lnTo>
                    <a:pt x="831" y="1146"/>
                  </a:lnTo>
                  <a:lnTo>
                    <a:pt x="791" y="1142"/>
                  </a:lnTo>
                  <a:lnTo>
                    <a:pt x="752" y="1138"/>
                  </a:lnTo>
                  <a:lnTo>
                    <a:pt x="714" y="1135"/>
                  </a:lnTo>
                  <a:lnTo>
                    <a:pt x="675" y="1129"/>
                  </a:lnTo>
                  <a:lnTo>
                    <a:pt x="637" y="1123"/>
                  </a:lnTo>
                  <a:lnTo>
                    <a:pt x="601" y="1117"/>
                  </a:lnTo>
                  <a:lnTo>
                    <a:pt x="564" y="1112"/>
                  </a:lnTo>
                  <a:lnTo>
                    <a:pt x="528" y="1106"/>
                  </a:lnTo>
                  <a:lnTo>
                    <a:pt x="497" y="1100"/>
                  </a:lnTo>
                  <a:lnTo>
                    <a:pt x="466" y="1094"/>
                  </a:lnTo>
                  <a:lnTo>
                    <a:pt x="437" y="1089"/>
                  </a:lnTo>
                  <a:lnTo>
                    <a:pt x="409" y="1081"/>
                  </a:lnTo>
                  <a:lnTo>
                    <a:pt x="382" y="1075"/>
                  </a:lnTo>
                  <a:lnTo>
                    <a:pt x="355" y="1067"/>
                  </a:lnTo>
                  <a:lnTo>
                    <a:pt x="330" y="1060"/>
                  </a:lnTo>
                  <a:lnTo>
                    <a:pt x="305" y="1052"/>
                  </a:lnTo>
                  <a:lnTo>
                    <a:pt x="282" y="1043"/>
                  </a:lnTo>
                  <a:lnTo>
                    <a:pt x="259" y="1035"/>
                  </a:lnTo>
                  <a:lnTo>
                    <a:pt x="238" y="1025"/>
                  </a:lnTo>
                  <a:lnTo>
                    <a:pt x="217" y="1016"/>
                  </a:lnTo>
                  <a:lnTo>
                    <a:pt x="197" y="1006"/>
                  </a:lnTo>
                  <a:lnTo>
                    <a:pt x="178" y="995"/>
                  </a:lnTo>
                  <a:lnTo>
                    <a:pt x="161" y="983"/>
                  </a:lnTo>
                  <a:lnTo>
                    <a:pt x="146" y="971"/>
                  </a:lnTo>
                  <a:lnTo>
                    <a:pt x="128" y="960"/>
                  </a:lnTo>
                  <a:lnTo>
                    <a:pt x="115" y="948"/>
                  </a:lnTo>
                  <a:lnTo>
                    <a:pt x="101" y="935"/>
                  </a:lnTo>
                  <a:lnTo>
                    <a:pt x="88" y="922"/>
                  </a:lnTo>
                  <a:lnTo>
                    <a:pt x="76" y="908"/>
                  </a:lnTo>
                  <a:lnTo>
                    <a:pt x="67" y="895"/>
                  </a:lnTo>
                  <a:lnTo>
                    <a:pt x="57" y="881"/>
                  </a:lnTo>
                  <a:lnTo>
                    <a:pt x="48" y="866"/>
                  </a:lnTo>
                  <a:lnTo>
                    <a:pt x="40" y="851"/>
                  </a:lnTo>
                  <a:lnTo>
                    <a:pt x="34" y="835"/>
                  </a:lnTo>
                  <a:lnTo>
                    <a:pt x="28" y="820"/>
                  </a:lnTo>
                  <a:lnTo>
                    <a:pt x="25" y="803"/>
                  </a:lnTo>
                  <a:lnTo>
                    <a:pt x="21" y="785"/>
                  </a:lnTo>
                  <a:lnTo>
                    <a:pt x="17" y="768"/>
                  </a:lnTo>
                  <a:lnTo>
                    <a:pt x="17" y="751"/>
                  </a:lnTo>
                  <a:lnTo>
                    <a:pt x="15" y="733"/>
                  </a:lnTo>
                  <a:lnTo>
                    <a:pt x="19" y="722"/>
                  </a:lnTo>
                  <a:lnTo>
                    <a:pt x="21" y="707"/>
                  </a:lnTo>
                  <a:lnTo>
                    <a:pt x="23" y="691"/>
                  </a:lnTo>
                  <a:lnTo>
                    <a:pt x="25" y="684"/>
                  </a:lnTo>
                  <a:lnTo>
                    <a:pt x="27" y="674"/>
                  </a:lnTo>
                  <a:lnTo>
                    <a:pt x="27" y="664"/>
                  </a:lnTo>
                  <a:lnTo>
                    <a:pt x="28" y="655"/>
                  </a:lnTo>
                  <a:lnTo>
                    <a:pt x="28" y="645"/>
                  </a:lnTo>
                  <a:lnTo>
                    <a:pt x="28" y="634"/>
                  </a:lnTo>
                  <a:lnTo>
                    <a:pt x="30" y="622"/>
                  </a:lnTo>
                  <a:lnTo>
                    <a:pt x="30" y="611"/>
                  </a:lnTo>
                  <a:lnTo>
                    <a:pt x="30" y="599"/>
                  </a:lnTo>
                  <a:lnTo>
                    <a:pt x="30" y="586"/>
                  </a:lnTo>
                  <a:lnTo>
                    <a:pt x="30" y="570"/>
                  </a:lnTo>
                  <a:lnTo>
                    <a:pt x="30" y="557"/>
                  </a:lnTo>
                  <a:lnTo>
                    <a:pt x="30" y="545"/>
                  </a:lnTo>
                  <a:lnTo>
                    <a:pt x="30" y="532"/>
                  </a:lnTo>
                  <a:lnTo>
                    <a:pt x="30" y="520"/>
                  </a:lnTo>
                  <a:lnTo>
                    <a:pt x="30" y="509"/>
                  </a:lnTo>
                  <a:lnTo>
                    <a:pt x="30" y="497"/>
                  </a:lnTo>
                  <a:lnTo>
                    <a:pt x="30" y="488"/>
                  </a:lnTo>
                  <a:lnTo>
                    <a:pt x="30" y="476"/>
                  </a:lnTo>
                  <a:lnTo>
                    <a:pt x="30" y="467"/>
                  </a:lnTo>
                  <a:lnTo>
                    <a:pt x="30" y="449"/>
                  </a:lnTo>
                  <a:lnTo>
                    <a:pt x="30" y="434"/>
                  </a:lnTo>
                  <a:lnTo>
                    <a:pt x="30" y="421"/>
                  </a:lnTo>
                  <a:lnTo>
                    <a:pt x="30" y="388"/>
                  </a:lnTo>
                  <a:lnTo>
                    <a:pt x="28" y="357"/>
                  </a:lnTo>
                  <a:lnTo>
                    <a:pt x="27" y="326"/>
                  </a:lnTo>
                  <a:lnTo>
                    <a:pt x="25" y="300"/>
                  </a:lnTo>
                  <a:lnTo>
                    <a:pt x="21" y="275"/>
                  </a:lnTo>
                  <a:lnTo>
                    <a:pt x="17" y="250"/>
                  </a:lnTo>
                  <a:lnTo>
                    <a:pt x="13" y="229"/>
                  </a:lnTo>
                  <a:lnTo>
                    <a:pt x="7" y="207"/>
                  </a:lnTo>
                  <a:lnTo>
                    <a:pt x="5" y="188"/>
                  </a:lnTo>
                  <a:lnTo>
                    <a:pt x="4" y="169"/>
                  </a:lnTo>
                  <a:lnTo>
                    <a:pt x="2" y="150"/>
                  </a:lnTo>
                  <a:lnTo>
                    <a:pt x="2" y="131"/>
                  </a:lnTo>
                  <a:lnTo>
                    <a:pt x="2" y="113"/>
                  </a:lnTo>
                  <a:lnTo>
                    <a:pt x="0" y="98"/>
                  </a:lnTo>
                  <a:lnTo>
                    <a:pt x="0" y="81"/>
                  </a:lnTo>
                  <a:lnTo>
                    <a:pt x="0" y="65"/>
                  </a:lnTo>
                  <a:lnTo>
                    <a:pt x="2" y="58"/>
                  </a:lnTo>
                  <a:lnTo>
                    <a:pt x="2" y="52"/>
                  </a:lnTo>
                  <a:lnTo>
                    <a:pt x="4" y="46"/>
                  </a:lnTo>
                  <a:lnTo>
                    <a:pt x="7" y="40"/>
                  </a:lnTo>
                  <a:lnTo>
                    <a:pt x="11" y="35"/>
                  </a:lnTo>
                  <a:lnTo>
                    <a:pt x="15" y="31"/>
                  </a:lnTo>
                  <a:lnTo>
                    <a:pt x="21" y="25"/>
                  </a:lnTo>
                  <a:lnTo>
                    <a:pt x="28" y="21"/>
                  </a:lnTo>
                  <a:lnTo>
                    <a:pt x="34" y="17"/>
                  </a:lnTo>
                  <a:lnTo>
                    <a:pt x="42" y="14"/>
                  </a:lnTo>
                  <a:lnTo>
                    <a:pt x="52" y="10"/>
                  </a:lnTo>
                  <a:lnTo>
                    <a:pt x="61" y="8"/>
                  </a:lnTo>
                  <a:lnTo>
                    <a:pt x="71" y="6"/>
                  </a:lnTo>
                  <a:lnTo>
                    <a:pt x="82" y="2"/>
                  </a:lnTo>
                  <a:lnTo>
                    <a:pt x="94" y="0"/>
                  </a:lnTo>
                  <a:lnTo>
                    <a:pt x="10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62200" y="1371600"/>
            <a:ext cx="1354223" cy="1418432"/>
            <a:chOff x="965427" y="2696369"/>
            <a:chExt cx="1354223" cy="1418432"/>
          </a:xfrm>
        </p:grpSpPr>
        <p:sp>
          <p:nvSpPr>
            <p:cNvPr id="8" name="Freeform 32"/>
            <p:cNvSpPr>
              <a:spLocks/>
            </p:cNvSpPr>
            <p:nvPr/>
          </p:nvSpPr>
          <p:spPr bwMode="auto">
            <a:xfrm>
              <a:off x="1254919" y="2696369"/>
              <a:ext cx="442714" cy="394494"/>
            </a:xfrm>
            <a:custGeom>
              <a:avLst/>
              <a:gdLst>
                <a:gd name="T0" fmla="*/ 512346282 w 1357"/>
                <a:gd name="T1" fmla="*/ 630237 h 994"/>
                <a:gd name="T2" fmla="*/ 543894885 w 1357"/>
                <a:gd name="T3" fmla="*/ 4410073 h 994"/>
                <a:gd name="T4" fmla="*/ 582383594 w 1357"/>
                <a:gd name="T5" fmla="*/ 14490693 h 994"/>
                <a:gd name="T6" fmla="*/ 627182500 w 1357"/>
                <a:gd name="T7" fmla="*/ 27721707 h 994"/>
                <a:gd name="T8" fmla="*/ 677029405 w 1357"/>
                <a:gd name="T9" fmla="*/ 44732548 h 994"/>
                <a:gd name="T10" fmla="*/ 730030615 w 1357"/>
                <a:gd name="T11" fmla="*/ 68674421 h 994"/>
                <a:gd name="T12" fmla="*/ 774829521 w 1357"/>
                <a:gd name="T13" fmla="*/ 93875961 h 994"/>
                <a:gd name="T14" fmla="*/ 811425329 w 1357"/>
                <a:gd name="T15" fmla="*/ 117186815 h 994"/>
                <a:gd name="T16" fmla="*/ 835402530 w 1357"/>
                <a:gd name="T17" fmla="*/ 138608521 h 994"/>
                <a:gd name="T18" fmla="*/ 851176435 w 1357"/>
                <a:gd name="T19" fmla="*/ 159399991 h 994"/>
                <a:gd name="T20" fmla="*/ 856224434 w 1357"/>
                <a:gd name="T21" fmla="*/ 178930986 h 994"/>
                <a:gd name="T22" fmla="*/ 854962235 w 1357"/>
                <a:gd name="T23" fmla="*/ 184601531 h 994"/>
                <a:gd name="T24" fmla="*/ 849915031 w 1357"/>
                <a:gd name="T25" fmla="*/ 189641839 h 994"/>
                <a:gd name="T26" fmla="*/ 842974131 w 1357"/>
                <a:gd name="T27" fmla="*/ 195941827 h 994"/>
                <a:gd name="T28" fmla="*/ 831616531 w 1357"/>
                <a:gd name="T29" fmla="*/ 200351898 h 994"/>
                <a:gd name="T30" fmla="*/ 818366228 w 1357"/>
                <a:gd name="T31" fmla="*/ 206652680 h 994"/>
                <a:gd name="T32" fmla="*/ 796913623 w 1357"/>
                <a:gd name="T33" fmla="*/ 214843429 h 994"/>
                <a:gd name="T34" fmla="*/ 767888621 w 1357"/>
                <a:gd name="T35" fmla="*/ 228073642 h 994"/>
                <a:gd name="T36" fmla="*/ 735078614 w 1357"/>
                <a:gd name="T37" fmla="*/ 245085277 h 994"/>
                <a:gd name="T38" fmla="*/ 697220607 w 1357"/>
                <a:gd name="T39" fmla="*/ 267136427 h 994"/>
                <a:gd name="T40" fmla="*/ 657468906 w 1357"/>
                <a:gd name="T41" fmla="*/ 292337967 h 994"/>
                <a:gd name="T42" fmla="*/ 604467696 w 1357"/>
                <a:gd name="T43" fmla="*/ 328879804 h 994"/>
                <a:gd name="T44" fmla="*/ 532537483 w 1357"/>
                <a:gd name="T45" fmla="*/ 376762730 h 994"/>
                <a:gd name="T46" fmla="*/ 456189974 w 1357"/>
                <a:gd name="T47" fmla="*/ 422755839 h 994"/>
                <a:gd name="T48" fmla="*/ 377950259 w 1357"/>
                <a:gd name="T49" fmla="*/ 470008529 h 994"/>
                <a:gd name="T50" fmla="*/ 295293346 w 1357"/>
                <a:gd name="T51" fmla="*/ 516001538 h 994"/>
                <a:gd name="T52" fmla="*/ 209481334 w 1357"/>
                <a:gd name="T53" fmla="*/ 561994548 h 994"/>
                <a:gd name="T54" fmla="*/ 154587175 w 1357"/>
                <a:gd name="T55" fmla="*/ 584045697 h 994"/>
                <a:gd name="T56" fmla="*/ 109788269 w 1357"/>
                <a:gd name="T57" fmla="*/ 601056539 h 994"/>
                <a:gd name="T58" fmla="*/ 73823138 w 1357"/>
                <a:gd name="T59" fmla="*/ 613027072 h 994"/>
                <a:gd name="T60" fmla="*/ 46060322 w 1357"/>
                <a:gd name="T61" fmla="*/ 621217771 h 994"/>
                <a:gd name="T62" fmla="*/ 27762815 w 1357"/>
                <a:gd name="T63" fmla="*/ 624998399 h 994"/>
                <a:gd name="T64" fmla="*/ 14512507 w 1357"/>
                <a:gd name="T65" fmla="*/ 624998399 h 994"/>
                <a:gd name="T66" fmla="*/ 3155099 w 1357"/>
                <a:gd name="T67" fmla="*/ 619958091 h 994"/>
                <a:gd name="T68" fmla="*/ 0 w 1357"/>
                <a:gd name="T69" fmla="*/ 610506918 h 994"/>
                <a:gd name="T70" fmla="*/ 78240435 w 1357"/>
                <a:gd name="T71" fmla="*/ 536793008 h 994"/>
                <a:gd name="T72" fmla="*/ 150170672 w 1357"/>
                <a:gd name="T73" fmla="*/ 465598458 h 994"/>
                <a:gd name="T74" fmla="*/ 213267135 w 1357"/>
                <a:gd name="T75" fmla="*/ 397554200 h 994"/>
                <a:gd name="T76" fmla="*/ 270054145 w 1357"/>
                <a:gd name="T77" fmla="*/ 332030195 h 994"/>
                <a:gd name="T78" fmla="*/ 318638852 w 1357"/>
                <a:gd name="T79" fmla="*/ 269656581 h 994"/>
                <a:gd name="T80" fmla="*/ 355866157 w 1357"/>
                <a:gd name="T81" fmla="*/ 217363583 h 994"/>
                <a:gd name="T82" fmla="*/ 384891158 w 1357"/>
                <a:gd name="T83" fmla="*/ 173890678 h 994"/>
                <a:gd name="T84" fmla="*/ 406974466 w 1357"/>
                <a:gd name="T85" fmla="*/ 135458130 h 994"/>
                <a:gd name="T86" fmla="*/ 422749264 w 1357"/>
                <a:gd name="T87" fmla="*/ 100175949 h 994"/>
                <a:gd name="T88" fmla="*/ 430951567 w 1357"/>
                <a:gd name="T89" fmla="*/ 69934101 h 994"/>
                <a:gd name="T90" fmla="*/ 432213766 w 1357"/>
                <a:gd name="T91" fmla="*/ 45993022 h 994"/>
                <a:gd name="T92" fmla="*/ 435999566 w 1357"/>
                <a:gd name="T93" fmla="*/ 30241861 h 994"/>
                <a:gd name="T94" fmla="*/ 444201870 w 1357"/>
                <a:gd name="T95" fmla="*/ 16380611 h 994"/>
                <a:gd name="T96" fmla="*/ 456189974 w 1357"/>
                <a:gd name="T97" fmla="*/ 6930228 h 994"/>
                <a:gd name="T98" fmla="*/ 473226077 w 1357"/>
                <a:gd name="T99" fmla="*/ 1889918 h 994"/>
                <a:gd name="T100" fmla="*/ 495310179 w 1357"/>
                <a:gd name="T101" fmla="*/ 0 h 9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57"/>
                <a:gd name="T154" fmla="*/ 0 h 994"/>
                <a:gd name="T155" fmla="*/ 1357 w 1357"/>
                <a:gd name="T156" fmla="*/ 994 h 9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57" h="994">
                  <a:moveTo>
                    <a:pt x="785" y="0"/>
                  </a:moveTo>
                  <a:lnTo>
                    <a:pt x="796" y="0"/>
                  </a:lnTo>
                  <a:lnTo>
                    <a:pt x="812" y="1"/>
                  </a:lnTo>
                  <a:lnTo>
                    <a:pt x="827" y="3"/>
                  </a:lnTo>
                  <a:lnTo>
                    <a:pt x="844" y="5"/>
                  </a:lnTo>
                  <a:lnTo>
                    <a:pt x="862" y="7"/>
                  </a:lnTo>
                  <a:lnTo>
                    <a:pt x="881" y="13"/>
                  </a:lnTo>
                  <a:lnTo>
                    <a:pt x="902" y="17"/>
                  </a:lnTo>
                  <a:lnTo>
                    <a:pt x="923" y="23"/>
                  </a:lnTo>
                  <a:lnTo>
                    <a:pt x="946" y="28"/>
                  </a:lnTo>
                  <a:lnTo>
                    <a:pt x="969" y="36"/>
                  </a:lnTo>
                  <a:lnTo>
                    <a:pt x="994" y="44"/>
                  </a:lnTo>
                  <a:lnTo>
                    <a:pt x="1019" y="51"/>
                  </a:lnTo>
                  <a:lnTo>
                    <a:pt x="1046" y="61"/>
                  </a:lnTo>
                  <a:lnTo>
                    <a:pt x="1073" y="71"/>
                  </a:lnTo>
                  <a:lnTo>
                    <a:pt x="1102" y="82"/>
                  </a:lnTo>
                  <a:lnTo>
                    <a:pt x="1130" y="94"/>
                  </a:lnTo>
                  <a:lnTo>
                    <a:pt x="1157" y="109"/>
                  </a:lnTo>
                  <a:lnTo>
                    <a:pt x="1184" y="122"/>
                  </a:lnTo>
                  <a:lnTo>
                    <a:pt x="1207" y="136"/>
                  </a:lnTo>
                  <a:lnTo>
                    <a:pt x="1228" y="149"/>
                  </a:lnTo>
                  <a:lnTo>
                    <a:pt x="1249" y="163"/>
                  </a:lnTo>
                  <a:lnTo>
                    <a:pt x="1269" y="174"/>
                  </a:lnTo>
                  <a:lnTo>
                    <a:pt x="1286" y="186"/>
                  </a:lnTo>
                  <a:lnTo>
                    <a:pt x="1299" y="199"/>
                  </a:lnTo>
                  <a:lnTo>
                    <a:pt x="1313" y="209"/>
                  </a:lnTo>
                  <a:lnTo>
                    <a:pt x="1324" y="220"/>
                  </a:lnTo>
                  <a:lnTo>
                    <a:pt x="1334" y="232"/>
                  </a:lnTo>
                  <a:lnTo>
                    <a:pt x="1343" y="243"/>
                  </a:lnTo>
                  <a:lnTo>
                    <a:pt x="1349" y="253"/>
                  </a:lnTo>
                  <a:lnTo>
                    <a:pt x="1353" y="263"/>
                  </a:lnTo>
                  <a:lnTo>
                    <a:pt x="1357" y="274"/>
                  </a:lnTo>
                  <a:lnTo>
                    <a:pt x="1357" y="284"/>
                  </a:lnTo>
                  <a:lnTo>
                    <a:pt x="1357" y="288"/>
                  </a:lnTo>
                  <a:lnTo>
                    <a:pt x="1355" y="289"/>
                  </a:lnTo>
                  <a:lnTo>
                    <a:pt x="1355" y="293"/>
                  </a:lnTo>
                  <a:lnTo>
                    <a:pt x="1353" y="295"/>
                  </a:lnTo>
                  <a:lnTo>
                    <a:pt x="1351" y="299"/>
                  </a:lnTo>
                  <a:lnTo>
                    <a:pt x="1347" y="301"/>
                  </a:lnTo>
                  <a:lnTo>
                    <a:pt x="1343" y="305"/>
                  </a:lnTo>
                  <a:lnTo>
                    <a:pt x="1340" y="307"/>
                  </a:lnTo>
                  <a:lnTo>
                    <a:pt x="1336" y="311"/>
                  </a:lnTo>
                  <a:lnTo>
                    <a:pt x="1330" y="312"/>
                  </a:lnTo>
                  <a:lnTo>
                    <a:pt x="1324" y="314"/>
                  </a:lnTo>
                  <a:lnTo>
                    <a:pt x="1318" y="318"/>
                  </a:lnTo>
                  <a:lnTo>
                    <a:pt x="1313" y="322"/>
                  </a:lnTo>
                  <a:lnTo>
                    <a:pt x="1305" y="324"/>
                  </a:lnTo>
                  <a:lnTo>
                    <a:pt x="1297" y="328"/>
                  </a:lnTo>
                  <a:lnTo>
                    <a:pt x="1290" y="332"/>
                  </a:lnTo>
                  <a:lnTo>
                    <a:pt x="1276" y="335"/>
                  </a:lnTo>
                  <a:lnTo>
                    <a:pt x="1263" y="341"/>
                  </a:lnTo>
                  <a:lnTo>
                    <a:pt x="1247" y="347"/>
                  </a:lnTo>
                  <a:lnTo>
                    <a:pt x="1232" y="355"/>
                  </a:lnTo>
                  <a:lnTo>
                    <a:pt x="1217" y="362"/>
                  </a:lnTo>
                  <a:lnTo>
                    <a:pt x="1199" y="370"/>
                  </a:lnTo>
                  <a:lnTo>
                    <a:pt x="1182" y="380"/>
                  </a:lnTo>
                  <a:lnTo>
                    <a:pt x="1165" y="389"/>
                  </a:lnTo>
                  <a:lnTo>
                    <a:pt x="1146" y="399"/>
                  </a:lnTo>
                  <a:lnTo>
                    <a:pt x="1126" y="410"/>
                  </a:lnTo>
                  <a:lnTo>
                    <a:pt x="1105" y="424"/>
                  </a:lnTo>
                  <a:lnTo>
                    <a:pt x="1084" y="435"/>
                  </a:lnTo>
                  <a:lnTo>
                    <a:pt x="1063" y="451"/>
                  </a:lnTo>
                  <a:lnTo>
                    <a:pt x="1042" y="464"/>
                  </a:lnTo>
                  <a:lnTo>
                    <a:pt x="1019" y="479"/>
                  </a:lnTo>
                  <a:lnTo>
                    <a:pt x="996" y="497"/>
                  </a:lnTo>
                  <a:lnTo>
                    <a:pt x="958" y="522"/>
                  </a:lnTo>
                  <a:lnTo>
                    <a:pt x="921" y="547"/>
                  </a:lnTo>
                  <a:lnTo>
                    <a:pt x="883" y="574"/>
                  </a:lnTo>
                  <a:lnTo>
                    <a:pt x="844" y="598"/>
                  </a:lnTo>
                  <a:lnTo>
                    <a:pt x="804" y="623"/>
                  </a:lnTo>
                  <a:lnTo>
                    <a:pt x="766" y="646"/>
                  </a:lnTo>
                  <a:lnTo>
                    <a:pt x="723" y="671"/>
                  </a:lnTo>
                  <a:lnTo>
                    <a:pt x="683" y="696"/>
                  </a:lnTo>
                  <a:lnTo>
                    <a:pt x="641" y="721"/>
                  </a:lnTo>
                  <a:lnTo>
                    <a:pt x="599" y="746"/>
                  </a:lnTo>
                  <a:lnTo>
                    <a:pt x="556" y="769"/>
                  </a:lnTo>
                  <a:lnTo>
                    <a:pt x="512" y="794"/>
                  </a:lnTo>
                  <a:lnTo>
                    <a:pt x="468" y="819"/>
                  </a:lnTo>
                  <a:lnTo>
                    <a:pt x="424" y="844"/>
                  </a:lnTo>
                  <a:lnTo>
                    <a:pt x="378" y="867"/>
                  </a:lnTo>
                  <a:lnTo>
                    <a:pt x="332" y="892"/>
                  </a:lnTo>
                  <a:lnTo>
                    <a:pt x="301" y="906"/>
                  </a:lnTo>
                  <a:lnTo>
                    <a:pt x="272" y="915"/>
                  </a:lnTo>
                  <a:lnTo>
                    <a:pt x="245" y="927"/>
                  </a:lnTo>
                  <a:lnTo>
                    <a:pt x="220" y="936"/>
                  </a:lnTo>
                  <a:lnTo>
                    <a:pt x="195" y="946"/>
                  </a:lnTo>
                  <a:lnTo>
                    <a:pt x="174" y="954"/>
                  </a:lnTo>
                  <a:lnTo>
                    <a:pt x="153" y="961"/>
                  </a:lnTo>
                  <a:lnTo>
                    <a:pt x="134" y="967"/>
                  </a:lnTo>
                  <a:lnTo>
                    <a:pt x="117" y="973"/>
                  </a:lnTo>
                  <a:lnTo>
                    <a:pt x="99" y="979"/>
                  </a:lnTo>
                  <a:lnTo>
                    <a:pt x="86" y="982"/>
                  </a:lnTo>
                  <a:lnTo>
                    <a:pt x="73" y="986"/>
                  </a:lnTo>
                  <a:lnTo>
                    <a:pt x="61" y="990"/>
                  </a:lnTo>
                  <a:lnTo>
                    <a:pt x="51" y="992"/>
                  </a:lnTo>
                  <a:lnTo>
                    <a:pt x="44" y="992"/>
                  </a:lnTo>
                  <a:lnTo>
                    <a:pt x="38" y="994"/>
                  </a:lnTo>
                  <a:lnTo>
                    <a:pt x="30" y="992"/>
                  </a:lnTo>
                  <a:lnTo>
                    <a:pt x="23" y="992"/>
                  </a:lnTo>
                  <a:lnTo>
                    <a:pt x="15" y="990"/>
                  </a:lnTo>
                  <a:lnTo>
                    <a:pt x="9" y="988"/>
                  </a:lnTo>
                  <a:lnTo>
                    <a:pt x="5" y="984"/>
                  </a:lnTo>
                  <a:lnTo>
                    <a:pt x="2" y="981"/>
                  </a:lnTo>
                  <a:lnTo>
                    <a:pt x="0" y="975"/>
                  </a:lnTo>
                  <a:lnTo>
                    <a:pt x="0" y="969"/>
                  </a:lnTo>
                  <a:lnTo>
                    <a:pt x="42" y="929"/>
                  </a:lnTo>
                  <a:lnTo>
                    <a:pt x="84" y="890"/>
                  </a:lnTo>
                  <a:lnTo>
                    <a:pt x="124" y="852"/>
                  </a:lnTo>
                  <a:lnTo>
                    <a:pt x="163" y="813"/>
                  </a:lnTo>
                  <a:lnTo>
                    <a:pt x="201" y="775"/>
                  </a:lnTo>
                  <a:lnTo>
                    <a:pt x="238" y="739"/>
                  </a:lnTo>
                  <a:lnTo>
                    <a:pt x="272" y="702"/>
                  </a:lnTo>
                  <a:lnTo>
                    <a:pt x="307" y="666"/>
                  </a:lnTo>
                  <a:lnTo>
                    <a:pt x="338" y="631"/>
                  </a:lnTo>
                  <a:lnTo>
                    <a:pt x="370" y="597"/>
                  </a:lnTo>
                  <a:lnTo>
                    <a:pt x="399" y="562"/>
                  </a:lnTo>
                  <a:lnTo>
                    <a:pt x="428" y="527"/>
                  </a:lnTo>
                  <a:lnTo>
                    <a:pt x="455" y="495"/>
                  </a:lnTo>
                  <a:lnTo>
                    <a:pt x="480" y="460"/>
                  </a:lnTo>
                  <a:lnTo>
                    <a:pt x="505" y="428"/>
                  </a:lnTo>
                  <a:lnTo>
                    <a:pt x="528" y="395"/>
                  </a:lnTo>
                  <a:lnTo>
                    <a:pt x="547" y="370"/>
                  </a:lnTo>
                  <a:lnTo>
                    <a:pt x="564" y="345"/>
                  </a:lnTo>
                  <a:lnTo>
                    <a:pt x="581" y="322"/>
                  </a:lnTo>
                  <a:lnTo>
                    <a:pt x="597" y="299"/>
                  </a:lnTo>
                  <a:lnTo>
                    <a:pt x="610" y="276"/>
                  </a:lnTo>
                  <a:lnTo>
                    <a:pt x="624" y="255"/>
                  </a:lnTo>
                  <a:lnTo>
                    <a:pt x="635" y="234"/>
                  </a:lnTo>
                  <a:lnTo>
                    <a:pt x="645" y="215"/>
                  </a:lnTo>
                  <a:lnTo>
                    <a:pt x="654" y="195"/>
                  </a:lnTo>
                  <a:lnTo>
                    <a:pt x="664" y="176"/>
                  </a:lnTo>
                  <a:lnTo>
                    <a:pt x="670" y="159"/>
                  </a:lnTo>
                  <a:lnTo>
                    <a:pt x="675" y="142"/>
                  </a:lnTo>
                  <a:lnTo>
                    <a:pt x="679" y="126"/>
                  </a:lnTo>
                  <a:lnTo>
                    <a:pt x="683" y="111"/>
                  </a:lnTo>
                  <a:lnTo>
                    <a:pt x="685" y="96"/>
                  </a:lnTo>
                  <a:lnTo>
                    <a:pt x="685" y="82"/>
                  </a:lnTo>
                  <a:lnTo>
                    <a:pt x="685" y="73"/>
                  </a:lnTo>
                  <a:lnTo>
                    <a:pt x="687" y="63"/>
                  </a:lnTo>
                  <a:lnTo>
                    <a:pt x="689" y="55"/>
                  </a:lnTo>
                  <a:lnTo>
                    <a:pt x="691" y="48"/>
                  </a:lnTo>
                  <a:lnTo>
                    <a:pt x="695" y="40"/>
                  </a:lnTo>
                  <a:lnTo>
                    <a:pt x="698" y="32"/>
                  </a:lnTo>
                  <a:lnTo>
                    <a:pt x="704" y="26"/>
                  </a:lnTo>
                  <a:lnTo>
                    <a:pt x="710" y="21"/>
                  </a:lnTo>
                  <a:lnTo>
                    <a:pt x="716" y="17"/>
                  </a:lnTo>
                  <a:lnTo>
                    <a:pt x="723" y="11"/>
                  </a:lnTo>
                  <a:lnTo>
                    <a:pt x="731" y="7"/>
                  </a:lnTo>
                  <a:lnTo>
                    <a:pt x="741" y="5"/>
                  </a:lnTo>
                  <a:lnTo>
                    <a:pt x="750" y="3"/>
                  </a:lnTo>
                  <a:lnTo>
                    <a:pt x="760" y="1"/>
                  </a:lnTo>
                  <a:lnTo>
                    <a:pt x="771" y="0"/>
                  </a:lnTo>
                  <a:lnTo>
                    <a:pt x="78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9" name="Freeform 33"/>
            <p:cNvSpPr>
              <a:spLocks/>
            </p:cNvSpPr>
            <p:nvPr/>
          </p:nvSpPr>
          <p:spPr bwMode="auto">
            <a:xfrm>
              <a:off x="965427" y="3034507"/>
              <a:ext cx="196255" cy="1004094"/>
            </a:xfrm>
            <a:custGeom>
              <a:avLst/>
              <a:gdLst>
                <a:gd name="T0" fmla="*/ 111775267 w 603"/>
                <a:gd name="T1" fmla="*/ 1259681 h 2530"/>
                <a:gd name="T2" fmla="*/ 158872007 w 603"/>
                <a:gd name="T3" fmla="*/ 6930230 h 2530"/>
                <a:gd name="T4" fmla="*/ 204712739 w 603"/>
                <a:gd name="T5" fmla="*/ 20791480 h 2530"/>
                <a:gd name="T6" fmla="*/ 249296720 w 603"/>
                <a:gd name="T7" fmla="*/ 38432569 h 2530"/>
                <a:gd name="T8" fmla="*/ 300161485 w 603"/>
                <a:gd name="T9" fmla="*/ 60483736 h 2530"/>
                <a:gd name="T10" fmla="*/ 340978184 w 603"/>
                <a:gd name="T11" fmla="*/ 84424809 h 2530"/>
                <a:gd name="T12" fmla="*/ 366095970 w 603"/>
                <a:gd name="T13" fmla="*/ 110886854 h 2530"/>
                <a:gd name="T14" fmla="*/ 377399251 w 603"/>
                <a:gd name="T15" fmla="*/ 140498473 h 2530"/>
                <a:gd name="T16" fmla="*/ 365468363 w 603"/>
                <a:gd name="T17" fmla="*/ 258945791 h 2530"/>
                <a:gd name="T18" fmla="*/ 355421090 w 603"/>
                <a:gd name="T19" fmla="*/ 395664379 h 2530"/>
                <a:gd name="T20" fmla="*/ 352909073 w 603"/>
                <a:gd name="T21" fmla="*/ 604837314 h 2530"/>
                <a:gd name="T22" fmla="*/ 346001425 w 603"/>
                <a:gd name="T23" fmla="*/ 827240367 h 2530"/>
                <a:gd name="T24" fmla="*/ 334070536 w 603"/>
                <a:gd name="T25" fmla="*/ 1037673875 h 2530"/>
                <a:gd name="T26" fmla="*/ 312092374 w 603"/>
                <a:gd name="T27" fmla="*/ 1300400196 h 2530"/>
                <a:gd name="T28" fmla="*/ 307068341 w 603"/>
                <a:gd name="T29" fmla="*/ 1366553660 h 2530"/>
                <a:gd name="T30" fmla="*/ 298905477 w 603"/>
                <a:gd name="T31" fmla="*/ 1423257537 h 2530"/>
                <a:gd name="T32" fmla="*/ 283206563 w 603"/>
                <a:gd name="T33" fmla="*/ 1470510238 h 2530"/>
                <a:gd name="T34" fmla="*/ 262484410 w 603"/>
                <a:gd name="T35" fmla="*/ 1512722630 h 2530"/>
                <a:gd name="T36" fmla="*/ 238621840 w 603"/>
                <a:gd name="T37" fmla="*/ 1550524950 h 2530"/>
                <a:gd name="T38" fmla="*/ 214760062 w 603"/>
                <a:gd name="T39" fmla="*/ 1576986971 h 2530"/>
                <a:gd name="T40" fmla="*/ 191525842 w 603"/>
                <a:gd name="T41" fmla="*/ 1590217981 h 2530"/>
                <a:gd name="T42" fmla="*/ 168919280 w 603"/>
                <a:gd name="T43" fmla="*/ 1593997816 h 2530"/>
                <a:gd name="T44" fmla="*/ 143173094 w 603"/>
                <a:gd name="T45" fmla="*/ 1584547434 h 2530"/>
                <a:gd name="T46" fmla="*/ 118055308 w 603"/>
                <a:gd name="T47" fmla="*/ 1562496280 h 2530"/>
                <a:gd name="T48" fmla="*/ 91680696 w 603"/>
                <a:gd name="T49" fmla="*/ 1529734269 h 2530"/>
                <a:gd name="T50" fmla="*/ 61539670 w 603"/>
                <a:gd name="T51" fmla="*/ 1481221094 h 2530"/>
                <a:gd name="T52" fmla="*/ 33909063 w 603"/>
                <a:gd name="T53" fmla="*/ 1421997063 h 2530"/>
                <a:gd name="T54" fmla="*/ 13186903 w 603"/>
                <a:gd name="T55" fmla="*/ 1370334289 h 2530"/>
                <a:gd name="T56" fmla="*/ 2512017 w 603"/>
                <a:gd name="T57" fmla="*/ 1325601743 h 2530"/>
                <a:gd name="T58" fmla="*/ 0 w 603"/>
                <a:gd name="T59" fmla="*/ 1294099413 h 2530"/>
                <a:gd name="T60" fmla="*/ 2512017 w 603"/>
                <a:gd name="T61" fmla="*/ 1280868402 h 2530"/>
                <a:gd name="T62" fmla="*/ 8163660 w 603"/>
                <a:gd name="T63" fmla="*/ 1262597083 h 2530"/>
                <a:gd name="T64" fmla="*/ 18210936 w 603"/>
                <a:gd name="T65" fmla="*/ 1239915691 h 2530"/>
                <a:gd name="T66" fmla="*/ 35793472 w 603"/>
                <a:gd name="T67" fmla="*/ 1198333536 h 2530"/>
                <a:gd name="T68" fmla="*/ 62794886 w 603"/>
                <a:gd name="T69" fmla="*/ 1123359134 h 2530"/>
                <a:gd name="T70" fmla="*/ 82889432 w 603"/>
                <a:gd name="T71" fmla="*/ 1047124257 h 2530"/>
                <a:gd name="T72" fmla="*/ 96076329 w 603"/>
                <a:gd name="T73" fmla="*/ 972149855 h 2530"/>
                <a:gd name="T74" fmla="*/ 104868411 w 603"/>
                <a:gd name="T75" fmla="*/ 891504906 h 2530"/>
                <a:gd name="T76" fmla="*/ 110519259 w 603"/>
                <a:gd name="T77" fmla="*/ 791958996 h 2530"/>
                <a:gd name="T78" fmla="*/ 114287283 w 603"/>
                <a:gd name="T79" fmla="*/ 684221789 h 2530"/>
                <a:gd name="T80" fmla="*/ 116799300 w 603"/>
                <a:gd name="T81" fmla="*/ 570814830 h 2530"/>
                <a:gd name="T82" fmla="*/ 118055308 w 603"/>
                <a:gd name="T83" fmla="*/ 451107881 h 2530"/>
                <a:gd name="T84" fmla="*/ 111775267 w 603"/>
                <a:gd name="T85" fmla="*/ 343371369 h 2530"/>
                <a:gd name="T86" fmla="*/ 99844353 w 603"/>
                <a:gd name="T87" fmla="*/ 251385327 h 2530"/>
                <a:gd name="T88" fmla="*/ 80378208 w 603"/>
                <a:gd name="T89" fmla="*/ 173890720 h 2530"/>
                <a:gd name="T90" fmla="*/ 56515638 w 603"/>
                <a:gd name="T91" fmla="*/ 119706999 h 2530"/>
                <a:gd name="T92" fmla="*/ 40816712 w 603"/>
                <a:gd name="T93" fmla="*/ 93245747 h 2530"/>
                <a:gd name="T94" fmla="*/ 28885823 w 603"/>
                <a:gd name="T95" fmla="*/ 64263571 h 2530"/>
                <a:gd name="T96" fmla="*/ 30141831 w 603"/>
                <a:gd name="T97" fmla="*/ 40952724 h 2530"/>
                <a:gd name="T98" fmla="*/ 35793472 w 603"/>
                <a:gd name="T99" fmla="*/ 21420924 h 2530"/>
                <a:gd name="T100" fmla="*/ 49607977 w 603"/>
                <a:gd name="T101" fmla="*/ 8190704 h 2530"/>
                <a:gd name="T102" fmla="*/ 69702535 w 603"/>
                <a:gd name="T103" fmla="*/ 0 h 25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03"/>
                <a:gd name="T157" fmla="*/ 0 h 2530"/>
                <a:gd name="T158" fmla="*/ 603 w 603"/>
                <a:gd name="T159" fmla="*/ 2530 h 25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03" h="2530">
                  <a:moveTo>
                    <a:pt x="121" y="0"/>
                  </a:moveTo>
                  <a:lnTo>
                    <a:pt x="140" y="0"/>
                  </a:lnTo>
                  <a:lnTo>
                    <a:pt x="159" y="0"/>
                  </a:lnTo>
                  <a:lnTo>
                    <a:pt x="178" y="2"/>
                  </a:lnTo>
                  <a:lnTo>
                    <a:pt x="198" y="4"/>
                  </a:lnTo>
                  <a:lnTo>
                    <a:pt x="217" y="6"/>
                  </a:lnTo>
                  <a:lnTo>
                    <a:pt x="236" y="9"/>
                  </a:lnTo>
                  <a:lnTo>
                    <a:pt x="253" y="11"/>
                  </a:lnTo>
                  <a:lnTo>
                    <a:pt x="272" y="17"/>
                  </a:lnTo>
                  <a:lnTo>
                    <a:pt x="292" y="21"/>
                  </a:lnTo>
                  <a:lnTo>
                    <a:pt x="309" y="27"/>
                  </a:lnTo>
                  <a:lnTo>
                    <a:pt x="326" y="33"/>
                  </a:lnTo>
                  <a:lnTo>
                    <a:pt x="345" y="38"/>
                  </a:lnTo>
                  <a:lnTo>
                    <a:pt x="363" y="46"/>
                  </a:lnTo>
                  <a:lnTo>
                    <a:pt x="380" y="54"/>
                  </a:lnTo>
                  <a:lnTo>
                    <a:pt x="397" y="61"/>
                  </a:lnTo>
                  <a:lnTo>
                    <a:pt x="415" y="71"/>
                  </a:lnTo>
                  <a:lnTo>
                    <a:pt x="438" y="79"/>
                  </a:lnTo>
                  <a:lnTo>
                    <a:pt x="459" y="86"/>
                  </a:lnTo>
                  <a:lnTo>
                    <a:pt x="478" y="96"/>
                  </a:lnTo>
                  <a:lnTo>
                    <a:pt x="497" y="105"/>
                  </a:lnTo>
                  <a:lnTo>
                    <a:pt x="514" y="113"/>
                  </a:lnTo>
                  <a:lnTo>
                    <a:pt x="530" y="125"/>
                  </a:lnTo>
                  <a:lnTo>
                    <a:pt x="543" y="134"/>
                  </a:lnTo>
                  <a:lnTo>
                    <a:pt x="557" y="144"/>
                  </a:lnTo>
                  <a:lnTo>
                    <a:pt x="566" y="155"/>
                  </a:lnTo>
                  <a:lnTo>
                    <a:pt x="576" y="165"/>
                  </a:lnTo>
                  <a:lnTo>
                    <a:pt x="583" y="176"/>
                  </a:lnTo>
                  <a:lnTo>
                    <a:pt x="591" y="188"/>
                  </a:lnTo>
                  <a:lnTo>
                    <a:pt x="595" y="200"/>
                  </a:lnTo>
                  <a:lnTo>
                    <a:pt x="599" y="211"/>
                  </a:lnTo>
                  <a:lnTo>
                    <a:pt x="601" y="223"/>
                  </a:lnTo>
                  <a:lnTo>
                    <a:pt x="603" y="236"/>
                  </a:lnTo>
                  <a:lnTo>
                    <a:pt x="595" y="296"/>
                  </a:lnTo>
                  <a:lnTo>
                    <a:pt x="587" y="353"/>
                  </a:lnTo>
                  <a:lnTo>
                    <a:pt x="582" y="411"/>
                  </a:lnTo>
                  <a:lnTo>
                    <a:pt x="576" y="466"/>
                  </a:lnTo>
                  <a:lnTo>
                    <a:pt x="570" y="522"/>
                  </a:lnTo>
                  <a:lnTo>
                    <a:pt x="568" y="576"/>
                  </a:lnTo>
                  <a:lnTo>
                    <a:pt x="566" y="628"/>
                  </a:lnTo>
                  <a:lnTo>
                    <a:pt x="564" y="679"/>
                  </a:lnTo>
                  <a:lnTo>
                    <a:pt x="564" y="774"/>
                  </a:lnTo>
                  <a:lnTo>
                    <a:pt x="564" y="868"/>
                  </a:lnTo>
                  <a:lnTo>
                    <a:pt x="562" y="960"/>
                  </a:lnTo>
                  <a:lnTo>
                    <a:pt x="560" y="1050"/>
                  </a:lnTo>
                  <a:lnTo>
                    <a:pt x="558" y="1138"/>
                  </a:lnTo>
                  <a:lnTo>
                    <a:pt x="555" y="1227"/>
                  </a:lnTo>
                  <a:lnTo>
                    <a:pt x="551" y="1313"/>
                  </a:lnTo>
                  <a:lnTo>
                    <a:pt x="547" y="1397"/>
                  </a:lnTo>
                  <a:lnTo>
                    <a:pt x="543" y="1482"/>
                  </a:lnTo>
                  <a:lnTo>
                    <a:pt x="537" y="1564"/>
                  </a:lnTo>
                  <a:lnTo>
                    <a:pt x="532" y="1647"/>
                  </a:lnTo>
                  <a:lnTo>
                    <a:pt x="526" y="1726"/>
                  </a:lnTo>
                  <a:lnTo>
                    <a:pt x="512" y="1883"/>
                  </a:lnTo>
                  <a:lnTo>
                    <a:pt x="497" y="2033"/>
                  </a:lnTo>
                  <a:lnTo>
                    <a:pt x="497" y="2064"/>
                  </a:lnTo>
                  <a:lnTo>
                    <a:pt x="495" y="2090"/>
                  </a:lnTo>
                  <a:lnTo>
                    <a:pt x="495" y="2119"/>
                  </a:lnTo>
                  <a:lnTo>
                    <a:pt x="493" y="2144"/>
                  </a:lnTo>
                  <a:lnTo>
                    <a:pt x="489" y="2169"/>
                  </a:lnTo>
                  <a:lnTo>
                    <a:pt x="487" y="2194"/>
                  </a:lnTo>
                  <a:lnTo>
                    <a:pt x="484" y="2217"/>
                  </a:lnTo>
                  <a:lnTo>
                    <a:pt x="480" y="2238"/>
                  </a:lnTo>
                  <a:lnTo>
                    <a:pt x="476" y="2259"/>
                  </a:lnTo>
                  <a:lnTo>
                    <a:pt x="470" y="2280"/>
                  </a:lnTo>
                  <a:lnTo>
                    <a:pt x="464" y="2300"/>
                  </a:lnTo>
                  <a:lnTo>
                    <a:pt x="459" y="2317"/>
                  </a:lnTo>
                  <a:lnTo>
                    <a:pt x="451" y="2334"/>
                  </a:lnTo>
                  <a:lnTo>
                    <a:pt x="445" y="2351"/>
                  </a:lnTo>
                  <a:lnTo>
                    <a:pt x="438" y="2367"/>
                  </a:lnTo>
                  <a:lnTo>
                    <a:pt x="430" y="2382"/>
                  </a:lnTo>
                  <a:lnTo>
                    <a:pt x="418" y="2401"/>
                  </a:lnTo>
                  <a:lnTo>
                    <a:pt x="409" y="2417"/>
                  </a:lnTo>
                  <a:lnTo>
                    <a:pt x="399" y="2434"/>
                  </a:lnTo>
                  <a:lnTo>
                    <a:pt x="390" y="2447"/>
                  </a:lnTo>
                  <a:lnTo>
                    <a:pt x="380" y="2461"/>
                  </a:lnTo>
                  <a:lnTo>
                    <a:pt x="370" y="2472"/>
                  </a:lnTo>
                  <a:lnTo>
                    <a:pt x="361" y="2484"/>
                  </a:lnTo>
                  <a:lnTo>
                    <a:pt x="351" y="2494"/>
                  </a:lnTo>
                  <a:lnTo>
                    <a:pt x="342" y="2503"/>
                  </a:lnTo>
                  <a:lnTo>
                    <a:pt x="332" y="2511"/>
                  </a:lnTo>
                  <a:lnTo>
                    <a:pt x="322" y="2517"/>
                  </a:lnTo>
                  <a:lnTo>
                    <a:pt x="313" y="2520"/>
                  </a:lnTo>
                  <a:lnTo>
                    <a:pt x="305" y="2524"/>
                  </a:lnTo>
                  <a:lnTo>
                    <a:pt x="296" y="2528"/>
                  </a:lnTo>
                  <a:lnTo>
                    <a:pt x="286" y="2530"/>
                  </a:lnTo>
                  <a:lnTo>
                    <a:pt x="278" y="2530"/>
                  </a:lnTo>
                  <a:lnTo>
                    <a:pt x="269" y="2530"/>
                  </a:lnTo>
                  <a:lnTo>
                    <a:pt x="259" y="2528"/>
                  </a:lnTo>
                  <a:lnTo>
                    <a:pt x="248" y="2524"/>
                  </a:lnTo>
                  <a:lnTo>
                    <a:pt x="238" y="2520"/>
                  </a:lnTo>
                  <a:lnTo>
                    <a:pt x="228" y="2515"/>
                  </a:lnTo>
                  <a:lnTo>
                    <a:pt x="219" y="2509"/>
                  </a:lnTo>
                  <a:lnTo>
                    <a:pt x="207" y="2499"/>
                  </a:lnTo>
                  <a:lnTo>
                    <a:pt x="198" y="2492"/>
                  </a:lnTo>
                  <a:lnTo>
                    <a:pt x="188" y="2480"/>
                  </a:lnTo>
                  <a:lnTo>
                    <a:pt x="176" y="2469"/>
                  </a:lnTo>
                  <a:lnTo>
                    <a:pt x="167" y="2457"/>
                  </a:lnTo>
                  <a:lnTo>
                    <a:pt x="155" y="2444"/>
                  </a:lnTo>
                  <a:lnTo>
                    <a:pt x="146" y="2428"/>
                  </a:lnTo>
                  <a:lnTo>
                    <a:pt x="134" y="2411"/>
                  </a:lnTo>
                  <a:lnTo>
                    <a:pt x="123" y="2394"/>
                  </a:lnTo>
                  <a:lnTo>
                    <a:pt x="113" y="2376"/>
                  </a:lnTo>
                  <a:lnTo>
                    <a:pt x="98" y="2351"/>
                  </a:lnTo>
                  <a:lnTo>
                    <a:pt x="86" y="2327"/>
                  </a:lnTo>
                  <a:lnTo>
                    <a:pt x="75" y="2302"/>
                  </a:lnTo>
                  <a:lnTo>
                    <a:pt x="63" y="2279"/>
                  </a:lnTo>
                  <a:lnTo>
                    <a:pt x="54" y="2257"/>
                  </a:lnTo>
                  <a:lnTo>
                    <a:pt x="44" y="2236"/>
                  </a:lnTo>
                  <a:lnTo>
                    <a:pt x="36" y="2215"/>
                  </a:lnTo>
                  <a:lnTo>
                    <a:pt x="29" y="2194"/>
                  </a:lnTo>
                  <a:lnTo>
                    <a:pt x="21" y="2175"/>
                  </a:lnTo>
                  <a:lnTo>
                    <a:pt x="15" y="2156"/>
                  </a:lnTo>
                  <a:lnTo>
                    <a:pt x="11" y="2138"/>
                  </a:lnTo>
                  <a:lnTo>
                    <a:pt x="8" y="2119"/>
                  </a:lnTo>
                  <a:lnTo>
                    <a:pt x="4" y="2104"/>
                  </a:lnTo>
                  <a:lnTo>
                    <a:pt x="2" y="2087"/>
                  </a:lnTo>
                  <a:lnTo>
                    <a:pt x="0" y="2071"/>
                  </a:lnTo>
                  <a:lnTo>
                    <a:pt x="0" y="2058"/>
                  </a:lnTo>
                  <a:lnTo>
                    <a:pt x="0" y="2054"/>
                  </a:lnTo>
                  <a:lnTo>
                    <a:pt x="0" y="2048"/>
                  </a:lnTo>
                  <a:lnTo>
                    <a:pt x="2" y="2044"/>
                  </a:lnTo>
                  <a:lnTo>
                    <a:pt x="2" y="2039"/>
                  </a:lnTo>
                  <a:lnTo>
                    <a:pt x="4" y="2033"/>
                  </a:lnTo>
                  <a:lnTo>
                    <a:pt x="6" y="2027"/>
                  </a:lnTo>
                  <a:lnTo>
                    <a:pt x="8" y="2019"/>
                  </a:lnTo>
                  <a:lnTo>
                    <a:pt x="11" y="2012"/>
                  </a:lnTo>
                  <a:lnTo>
                    <a:pt x="13" y="2004"/>
                  </a:lnTo>
                  <a:lnTo>
                    <a:pt x="17" y="1996"/>
                  </a:lnTo>
                  <a:lnTo>
                    <a:pt x="21" y="1987"/>
                  </a:lnTo>
                  <a:lnTo>
                    <a:pt x="25" y="1977"/>
                  </a:lnTo>
                  <a:lnTo>
                    <a:pt x="29" y="1968"/>
                  </a:lnTo>
                  <a:lnTo>
                    <a:pt x="34" y="1956"/>
                  </a:lnTo>
                  <a:lnTo>
                    <a:pt x="38" y="1945"/>
                  </a:lnTo>
                  <a:lnTo>
                    <a:pt x="44" y="1933"/>
                  </a:lnTo>
                  <a:lnTo>
                    <a:pt x="57" y="1902"/>
                  </a:lnTo>
                  <a:lnTo>
                    <a:pt x="69" y="1873"/>
                  </a:lnTo>
                  <a:lnTo>
                    <a:pt x="79" y="1843"/>
                  </a:lnTo>
                  <a:lnTo>
                    <a:pt x="90" y="1812"/>
                  </a:lnTo>
                  <a:lnTo>
                    <a:pt x="100" y="1783"/>
                  </a:lnTo>
                  <a:lnTo>
                    <a:pt x="107" y="1753"/>
                  </a:lnTo>
                  <a:lnTo>
                    <a:pt x="117" y="1724"/>
                  </a:lnTo>
                  <a:lnTo>
                    <a:pt x="125" y="1693"/>
                  </a:lnTo>
                  <a:lnTo>
                    <a:pt x="132" y="1662"/>
                  </a:lnTo>
                  <a:lnTo>
                    <a:pt x="138" y="1634"/>
                  </a:lnTo>
                  <a:lnTo>
                    <a:pt x="144" y="1603"/>
                  </a:lnTo>
                  <a:lnTo>
                    <a:pt x="150" y="1574"/>
                  </a:lnTo>
                  <a:lnTo>
                    <a:pt x="153" y="1543"/>
                  </a:lnTo>
                  <a:lnTo>
                    <a:pt x="159" y="1513"/>
                  </a:lnTo>
                  <a:lnTo>
                    <a:pt x="161" y="1484"/>
                  </a:lnTo>
                  <a:lnTo>
                    <a:pt x="165" y="1453"/>
                  </a:lnTo>
                  <a:lnTo>
                    <a:pt x="167" y="1415"/>
                  </a:lnTo>
                  <a:lnTo>
                    <a:pt x="171" y="1376"/>
                  </a:lnTo>
                  <a:lnTo>
                    <a:pt x="173" y="1338"/>
                  </a:lnTo>
                  <a:lnTo>
                    <a:pt x="175" y="1298"/>
                  </a:lnTo>
                  <a:lnTo>
                    <a:pt x="176" y="1257"/>
                  </a:lnTo>
                  <a:lnTo>
                    <a:pt x="178" y="1215"/>
                  </a:lnTo>
                  <a:lnTo>
                    <a:pt x="180" y="1173"/>
                  </a:lnTo>
                  <a:lnTo>
                    <a:pt x="182" y="1131"/>
                  </a:lnTo>
                  <a:lnTo>
                    <a:pt x="182" y="1086"/>
                  </a:lnTo>
                  <a:lnTo>
                    <a:pt x="184" y="1042"/>
                  </a:lnTo>
                  <a:lnTo>
                    <a:pt x="186" y="998"/>
                  </a:lnTo>
                  <a:lnTo>
                    <a:pt x="186" y="952"/>
                  </a:lnTo>
                  <a:lnTo>
                    <a:pt x="186" y="906"/>
                  </a:lnTo>
                  <a:lnTo>
                    <a:pt x="188" y="858"/>
                  </a:lnTo>
                  <a:lnTo>
                    <a:pt x="188" y="810"/>
                  </a:lnTo>
                  <a:lnTo>
                    <a:pt x="188" y="762"/>
                  </a:lnTo>
                  <a:lnTo>
                    <a:pt x="188" y="716"/>
                  </a:lnTo>
                  <a:lnTo>
                    <a:pt x="186" y="670"/>
                  </a:lnTo>
                  <a:lnTo>
                    <a:pt x="184" y="626"/>
                  </a:lnTo>
                  <a:lnTo>
                    <a:pt x="182" y="585"/>
                  </a:lnTo>
                  <a:lnTo>
                    <a:pt x="178" y="545"/>
                  </a:lnTo>
                  <a:lnTo>
                    <a:pt x="175" y="505"/>
                  </a:lnTo>
                  <a:lnTo>
                    <a:pt x="171" y="468"/>
                  </a:lnTo>
                  <a:lnTo>
                    <a:pt x="165" y="432"/>
                  </a:lnTo>
                  <a:lnTo>
                    <a:pt x="159" y="399"/>
                  </a:lnTo>
                  <a:lnTo>
                    <a:pt x="152" y="367"/>
                  </a:lnTo>
                  <a:lnTo>
                    <a:pt x="144" y="334"/>
                  </a:lnTo>
                  <a:lnTo>
                    <a:pt x="136" y="305"/>
                  </a:lnTo>
                  <a:lnTo>
                    <a:pt x="128" y="276"/>
                  </a:lnTo>
                  <a:lnTo>
                    <a:pt x="119" y="249"/>
                  </a:lnTo>
                  <a:lnTo>
                    <a:pt x="107" y="224"/>
                  </a:lnTo>
                  <a:lnTo>
                    <a:pt x="98" y="200"/>
                  </a:lnTo>
                  <a:lnTo>
                    <a:pt x="90" y="190"/>
                  </a:lnTo>
                  <a:lnTo>
                    <a:pt x="84" y="180"/>
                  </a:lnTo>
                  <a:lnTo>
                    <a:pt x="79" y="173"/>
                  </a:lnTo>
                  <a:lnTo>
                    <a:pt x="73" y="163"/>
                  </a:lnTo>
                  <a:lnTo>
                    <a:pt x="65" y="148"/>
                  </a:lnTo>
                  <a:lnTo>
                    <a:pt x="57" y="134"/>
                  </a:lnTo>
                  <a:lnTo>
                    <a:pt x="52" y="121"/>
                  </a:lnTo>
                  <a:lnTo>
                    <a:pt x="48" y="109"/>
                  </a:lnTo>
                  <a:lnTo>
                    <a:pt x="46" y="102"/>
                  </a:lnTo>
                  <a:lnTo>
                    <a:pt x="44" y="94"/>
                  </a:lnTo>
                  <a:lnTo>
                    <a:pt x="44" y="84"/>
                  </a:lnTo>
                  <a:lnTo>
                    <a:pt x="46" y="75"/>
                  </a:lnTo>
                  <a:lnTo>
                    <a:pt x="48" y="65"/>
                  </a:lnTo>
                  <a:lnTo>
                    <a:pt x="50" y="57"/>
                  </a:lnTo>
                  <a:lnTo>
                    <a:pt x="52" y="50"/>
                  </a:lnTo>
                  <a:lnTo>
                    <a:pt x="54" y="42"/>
                  </a:lnTo>
                  <a:lnTo>
                    <a:pt x="57" y="34"/>
                  </a:lnTo>
                  <a:lnTo>
                    <a:pt x="63" y="29"/>
                  </a:lnTo>
                  <a:lnTo>
                    <a:pt x="67" y="23"/>
                  </a:lnTo>
                  <a:lnTo>
                    <a:pt x="73" y="17"/>
                  </a:lnTo>
                  <a:lnTo>
                    <a:pt x="79" y="13"/>
                  </a:lnTo>
                  <a:lnTo>
                    <a:pt x="86" y="9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1" y="0"/>
                  </a:lnTo>
                  <a:lnTo>
                    <a:pt x="12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0" name="Freeform 34"/>
            <p:cNvSpPr>
              <a:spLocks/>
            </p:cNvSpPr>
            <p:nvPr/>
          </p:nvSpPr>
          <p:spPr bwMode="auto">
            <a:xfrm>
              <a:off x="1031932" y="2926557"/>
              <a:ext cx="1287718" cy="1188244"/>
            </a:xfrm>
            <a:custGeom>
              <a:avLst/>
              <a:gdLst>
                <a:gd name="T0" fmla="*/ 2147483647 w 3951"/>
                <a:gd name="T1" fmla="*/ 14500304 h 2993"/>
                <a:gd name="T2" fmla="*/ 2147483647 w 3951"/>
                <a:gd name="T3" fmla="*/ 71872654 h 2993"/>
                <a:gd name="T4" fmla="*/ 2147483647 w 3951"/>
                <a:gd name="T5" fmla="*/ 146896753 h 2993"/>
                <a:gd name="T6" fmla="*/ 2147483647 w 3951"/>
                <a:gd name="T7" fmla="*/ 204899533 h 2993"/>
                <a:gd name="T8" fmla="*/ 2147483647 w 3951"/>
                <a:gd name="T9" fmla="*/ 248401270 h 2993"/>
                <a:gd name="T10" fmla="*/ 2147483647 w 3951"/>
                <a:gd name="T11" fmla="*/ 285598480 h 2993"/>
                <a:gd name="T12" fmla="*/ 2147483647 w 3951"/>
                <a:gd name="T13" fmla="*/ 328469720 h 2993"/>
                <a:gd name="T14" fmla="*/ 2147483647 w 3951"/>
                <a:gd name="T15" fmla="*/ 394667526 h 2993"/>
                <a:gd name="T16" fmla="*/ 2147483647 w 3951"/>
                <a:gd name="T17" fmla="*/ 479149209 h 2993"/>
                <a:gd name="T18" fmla="*/ 2147483647 w 3951"/>
                <a:gd name="T19" fmla="*/ 584436362 h 2993"/>
                <a:gd name="T20" fmla="*/ 2147483647 w 3951"/>
                <a:gd name="T21" fmla="*/ 709267395 h 2993"/>
                <a:gd name="T22" fmla="*/ 2147483647 w 3951"/>
                <a:gd name="T23" fmla="*/ 869404494 h 2993"/>
                <a:gd name="T24" fmla="*/ 2147483647 w 3951"/>
                <a:gd name="T25" fmla="*/ 1022605675 h 2993"/>
                <a:gd name="T26" fmla="*/ 2147483647 w 3951"/>
                <a:gd name="T27" fmla="*/ 1143654022 h 2993"/>
                <a:gd name="T28" fmla="*/ 2147483647 w 3951"/>
                <a:gd name="T29" fmla="*/ 1305051817 h 2993"/>
                <a:gd name="T30" fmla="*/ 2147483647 w 3951"/>
                <a:gd name="T31" fmla="*/ 1518777568 h 2993"/>
                <a:gd name="T32" fmla="*/ 2147483647 w 3951"/>
                <a:gd name="T33" fmla="*/ 1685849790 h 2993"/>
                <a:gd name="T34" fmla="*/ 2147483647 w 3951"/>
                <a:gd name="T35" fmla="*/ 1773483613 h 2993"/>
                <a:gd name="T36" fmla="*/ 2147483647 w 3951"/>
                <a:gd name="T37" fmla="*/ 1823921020 h 2993"/>
                <a:gd name="T38" fmla="*/ 2147483647 w 3951"/>
                <a:gd name="T39" fmla="*/ 1860486988 h 2993"/>
                <a:gd name="T40" fmla="*/ 2138529731 w 3951"/>
                <a:gd name="T41" fmla="*/ 1880661316 h 2993"/>
                <a:gd name="T42" fmla="*/ 2071151070 w 3951"/>
                <a:gd name="T43" fmla="*/ 1782940329 h 2993"/>
                <a:gd name="T44" fmla="*/ 1998731785 w 3951"/>
                <a:gd name="T45" fmla="*/ 1465819165 h 2993"/>
                <a:gd name="T46" fmla="*/ 2028959655 w 3951"/>
                <a:gd name="T47" fmla="*/ 1443753494 h 2993"/>
                <a:gd name="T48" fmla="*/ 2050369608 w 3951"/>
                <a:gd name="T49" fmla="*/ 1400251807 h 2993"/>
                <a:gd name="T50" fmla="*/ 2066112034 w 3951"/>
                <a:gd name="T51" fmla="*/ 1325226938 h 2993"/>
                <a:gd name="T52" fmla="*/ 2075558441 w 3951"/>
                <a:gd name="T53" fmla="*/ 1217417994 h 2993"/>
                <a:gd name="T54" fmla="*/ 2081856046 w 3951"/>
                <a:gd name="T55" fmla="*/ 1079978007 h 2993"/>
                <a:gd name="T56" fmla="*/ 2083114615 w 3951"/>
                <a:gd name="T57" fmla="*/ 906601704 h 2993"/>
                <a:gd name="T58" fmla="*/ 2079337322 w 3951"/>
                <a:gd name="T59" fmla="*/ 673331081 h 2993"/>
                <a:gd name="T60" fmla="*/ 2067372190 w 3951"/>
                <a:gd name="T61" fmla="*/ 385210810 h 2993"/>
                <a:gd name="T62" fmla="*/ 2057925782 w 3951"/>
                <a:gd name="T63" fmla="*/ 296946539 h 2993"/>
                <a:gd name="T64" fmla="*/ 2043441925 w 3951"/>
                <a:gd name="T65" fmla="*/ 265423359 h 2993"/>
                <a:gd name="T66" fmla="*/ 1994954492 w 3951"/>
                <a:gd name="T67" fmla="*/ 240835897 h 2993"/>
                <a:gd name="T68" fmla="*/ 1925685597 w 3951"/>
                <a:gd name="T69" fmla="*/ 235161867 h 2993"/>
                <a:gd name="T70" fmla="*/ 1853267899 w 3951"/>
                <a:gd name="T71" fmla="*/ 237683658 h 2993"/>
                <a:gd name="T72" fmla="*/ 1748103608 w 3951"/>
                <a:gd name="T73" fmla="*/ 240835897 h 2993"/>
                <a:gd name="T74" fmla="*/ 1608936136 w 3951"/>
                <a:gd name="T75" fmla="*/ 247140374 h 2993"/>
                <a:gd name="T76" fmla="*/ 1437651752 w 3951"/>
                <a:gd name="T77" fmla="*/ 255336195 h 2993"/>
                <a:gd name="T78" fmla="*/ 1154907058 w 3951"/>
                <a:gd name="T79" fmla="*/ 276141764 h 2993"/>
                <a:gd name="T80" fmla="*/ 893573110 w 3951"/>
                <a:gd name="T81" fmla="*/ 295685644 h 2993"/>
                <a:gd name="T82" fmla="*/ 673801094 w 3951"/>
                <a:gd name="T83" fmla="*/ 312707733 h 2993"/>
                <a:gd name="T84" fmla="*/ 493701174 w 3951"/>
                <a:gd name="T85" fmla="*/ 328469720 h 2993"/>
                <a:gd name="T86" fmla="*/ 355791775 w 3951"/>
                <a:gd name="T87" fmla="*/ 343600465 h 2993"/>
                <a:gd name="T88" fmla="*/ 260074685 w 3951"/>
                <a:gd name="T89" fmla="*/ 353687629 h 2993"/>
                <a:gd name="T90" fmla="*/ 199621276 w 3951"/>
                <a:gd name="T91" fmla="*/ 358732005 h 2993"/>
                <a:gd name="T92" fmla="*/ 144206160 w 3951"/>
                <a:gd name="T93" fmla="*/ 348644047 h 2993"/>
                <a:gd name="T94" fmla="*/ 81234052 w 3951"/>
                <a:gd name="T95" fmla="*/ 320904347 h 2993"/>
                <a:gd name="T96" fmla="*/ 28337648 w 3951"/>
                <a:gd name="T97" fmla="*/ 282446241 h 2993"/>
                <a:gd name="T98" fmla="*/ 3778088 w 3951"/>
                <a:gd name="T99" fmla="*/ 250923061 h 2993"/>
                <a:gd name="T100" fmla="*/ 3778088 w 3951"/>
                <a:gd name="T101" fmla="*/ 227595701 h 2993"/>
                <a:gd name="T102" fmla="*/ 39042625 w 3951"/>
                <a:gd name="T103" fmla="*/ 214356298 h 2993"/>
                <a:gd name="T104" fmla="*/ 158689224 w 3951"/>
                <a:gd name="T105" fmla="*/ 206160428 h 2993"/>
                <a:gd name="T106" fmla="*/ 613347735 w 3951"/>
                <a:gd name="T107" fmla="*/ 177789486 h 2993"/>
                <a:gd name="T108" fmla="*/ 1135385752 w 3951"/>
                <a:gd name="T109" fmla="*/ 134287799 h 2993"/>
                <a:gd name="T110" fmla="*/ 1372160944 w 3951"/>
                <a:gd name="T111" fmla="*/ 105287203 h 2993"/>
                <a:gd name="T112" fmla="*/ 1539037163 w 3951"/>
                <a:gd name="T113" fmla="*/ 83851161 h 2993"/>
                <a:gd name="T114" fmla="*/ 1690169767 w 3951"/>
                <a:gd name="T115" fmla="*/ 61784697 h 2993"/>
                <a:gd name="T116" fmla="*/ 1823040030 w 3951"/>
                <a:gd name="T117" fmla="*/ 42240804 h 2993"/>
                <a:gd name="T118" fmla="*/ 1946465472 w 3951"/>
                <a:gd name="T119" fmla="*/ 23327366 h 2993"/>
                <a:gd name="T120" fmla="*/ 2046590727 w 3951"/>
                <a:gd name="T121" fmla="*/ 6304479 h 2993"/>
                <a:gd name="T122" fmla="*/ 2093819592 w 3951"/>
                <a:gd name="T123" fmla="*/ 0 h 299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51"/>
                <a:gd name="T187" fmla="*/ 0 h 2993"/>
                <a:gd name="T188" fmla="*/ 3951 w 3951"/>
                <a:gd name="T189" fmla="*/ 2993 h 299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51" h="2993">
                  <a:moveTo>
                    <a:pt x="3325" y="0"/>
                  </a:moveTo>
                  <a:lnTo>
                    <a:pt x="3335" y="0"/>
                  </a:lnTo>
                  <a:lnTo>
                    <a:pt x="3348" y="2"/>
                  </a:lnTo>
                  <a:lnTo>
                    <a:pt x="3362" y="6"/>
                  </a:lnTo>
                  <a:lnTo>
                    <a:pt x="3379" y="10"/>
                  </a:lnTo>
                  <a:lnTo>
                    <a:pt x="3396" y="18"/>
                  </a:lnTo>
                  <a:lnTo>
                    <a:pt x="3415" y="23"/>
                  </a:lnTo>
                  <a:lnTo>
                    <a:pt x="3438" y="33"/>
                  </a:lnTo>
                  <a:lnTo>
                    <a:pt x="3461" y="43"/>
                  </a:lnTo>
                  <a:lnTo>
                    <a:pt x="3486" y="54"/>
                  </a:lnTo>
                  <a:lnTo>
                    <a:pt x="3513" y="67"/>
                  </a:lnTo>
                  <a:lnTo>
                    <a:pt x="3542" y="81"/>
                  </a:lnTo>
                  <a:lnTo>
                    <a:pt x="3575" y="96"/>
                  </a:lnTo>
                  <a:lnTo>
                    <a:pt x="3607" y="114"/>
                  </a:lnTo>
                  <a:lnTo>
                    <a:pt x="3642" y="131"/>
                  </a:lnTo>
                  <a:lnTo>
                    <a:pt x="3678" y="150"/>
                  </a:lnTo>
                  <a:lnTo>
                    <a:pt x="3717" y="171"/>
                  </a:lnTo>
                  <a:lnTo>
                    <a:pt x="3746" y="187"/>
                  </a:lnTo>
                  <a:lnTo>
                    <a:pt x="3772" y="202"/>
                  </a:lnTo>
                  <a:lnTo>
                    <a:pt x="3795" y="217"/>
                  </a:lnTo>
                  <a:lnTo>
                    <a:pt x="3819" y="233"/>
                  </a:lnTo>
                  <a:lnTo>
                    <a:pt x="3840" y="246"/>
                  </a:lnTo>
                  <a:lnTo>
                    <a:pt x="3859" y="259"/>
                  </a:lnTo>
                  <a:lnTo>
                    <a:pt x="3876" y="273"/>
                  </a:lnTo>
                  <a:lnTo>
                    <a:pt x="3891" y="286"/>
                  </a:lnTo>
                  <a:lnTo>
                    <a:pt x="3905" y="300"/>
                  </a:lnTo>
                  <a:lnTo>
                    <a:pt x="3918" y="311"/>
                  </a:lnTo>
                  <a:lnTo>
                    <a:pt x="3928" y="325"/>
                  </a:lnTo>
                  <a:lnTo>
                    <a:pt x="3936" y="336"/>
                  </a:lnTo>
                  <a:lnTo>
                    <a:pt x="3941" y="348"/>
                  </a:lnTo>
                  <a:lnTo>
                    <a:pt x="3947" y="357"/>
                  </a:lnTo>
                  <a:lnTo>
                    <a:pt x="3949" y="369"/>
                  </a:lnTo>
                  <a:lnTo>
                    <a:pt x="3951" y="378"/>
                  </a:lnTo>
                  <a:lnTo>
                    <a:pt x="3949" y="386"/>
                  </a:lnTo>
                  <a:lnTo>
                    <a:pt x="3949" y="394"/>
                  </a:lnTo>
                  <a:lnTo>
                    <a:pt x="3947" y="402"/>
                  </a:lnTo>
                  <a:lnTo>
                    <a:pt x="3945" y="411"/>
                  </a:lnTo>
                  <a:lnTo>
                    <a:pt x="3943" y="419"/>
                  </a:lnTo>
                  <a:lnTo>
                    <a:pt x="3939" y="428"/>
                  </a:lnTo>
                  <a:lnTo>
                    <a:pt x="3938" y="436"/>
                  </a:lnTo>
                  <a:lnTo>
                    <a:pt x="3932" y="446"/>
                  </a:lnTo>
                  <a:lnTo>
                    <a:pt x="3928" y="453"/>
                  </a:lnTo>
                  <a:lnTo>
                    <a:pt x="3922" y="463"/>
                  </a:lnTo>
                  <a:lnTo>
                    <a:pt x="3918" y="473"/>
                  </a:lnTo>
                  <a:lnTo>
                    <a:pt x="3911" y="482"/>
                  </a:lnTo>
                  <a:lnTo>
                    <a:pt x="3905" y="492"/>
                  </a:lnTo>
                  <a:lnTo>
                    <a:pt x="3897" y="501"/>
                  </a:lnTo>
                  <a:lnTo>
                    <a:pt x="3890" y="511"/>
                  </a:lnTo>
                  <a:lnTo>
                    <a:pt x="3882" y="521"/>
                  </a:lnTo>
                  <a:lnTo>
                    <a:pt x="3876" y="534"/>
                  </a:lnTo>
                  <a:lnTo>
                    <a:pt x="3870" y="547"/>
                  </a:lnTo>
                  <a:lnTo>
                    <a:pt x="3865" y="561"/>
                  </a:lnTo>
                  <a:lnTo>
                    <a:pt x="3859" y="576"/>
                  </a:lnTo>
                  <a:lnTo>
                    <a:pt x="3853" y="592"/>
                  </a:lnTo>
                  <a:lnTo>
                    <a:pt x="3847" y="609"/>
                  </a:lnTo>
                  <a:lnTo>
                    <a:pt x="3842" y="626"/>
                  </a:lnTo>
                  <a:lnTo>
                    <a:pt x="3838" y="643"/>
                  </a:lnTo>
                  <a:lnTo>
                    <a:pt x="3832" y="661"/>
                  </a:lnTo>
                  <a:lnTo>
                    <a:pt x="3828" y="680"/>
                  </a:lnTo>
                  <a:lnTo>
                    <a:pt x="3824" y="699"/>
                  </a:lnTo>
                  <a:lnTo>
                    <a:pt x="3819" y="718"/>
                  </a:lnTo>
                  <a:lnTo>
                    <a:pt x="3815" y="739"/>
                  </a:lnTo>
                  <a:lnTo>
                    <a:pt x="3811" y="760"/>
                  </a:lnTo>
                  <a:lnTo>
                    <a:pt x="3807" y="784"/>
                  </a:lnTo>
                  <a:lnTo>
                    <a:pt x="3803" y="805"/>
                  </a:lnTo>
                  <a:lnTo>
                    <a:pt x="3801" y="828"/>
                  </a:lnTo>
                  <a:lnTo>
                    <a:pt x="3797" y="853"/>
                  </a:lnTo>
                  <a:lnTo>
                    <a:pt x="3795" y="876"/>
                  </a:lnTo>
                  <a:lnTo>
                    <a:pt x="3792" y="903"/>
                  </a:lnTo>
                  <a:lnTo>
                    <a:pt x="3790" y="927"/>
                  </a:lnTo>
                  <a:lnTo>
                    <a:pt x="3788" y="954"/>
                  </a:lnTo>
                  <a:lnTo>
                    <a:pt x="3786" y="981"/>
                  </a:lnTo>
                  <a:lnTo>
                    <a:pt x="3784" y="1008"/>
                  </a:lnTo>
                  <a:lnTo>
                    <a:pt x="3782" y="1037"/>
                  </a:lnTo>
                  <a:lnTo>
                    <a:pt x="3780" y="1066"/>
                  </a:lnTo>
                  <a:lnTo>
                    <a:pt x="3778" y="1096"/>
                  </a:lnTo>
                  <a:lnTo>
                    <a:pt x="3778" y="1125"/>
                  </a:lnTo>
                  <a:lnTo>
                    <a:pt x="3778" y="1158"/>
                  </a:lnTo>
                  <a:lnTo>
                    <a:pt x="3776" y="1189"/>
                  </a:lnTo>
                  <a:lnTo>
                    <a:pt x="3776" y="1221"/>
                  </a:lnTo>
                  <a:lnTo>
                    <a:pt x="3776" y="1254"/>
                  </a:lnTo>
                  <a:lnTo>
                    <a:pt x="3776" y="1296"/>
                  </a:lnTo>
                  <a:lnTo>
                    <a:pt x="3776" y="1338"/>
                  </a:lnTo>
                  <a:lnTo>
                    <a:pt x="3776" y="1379"/>
                  </a:lnTo>
                  <a:lnTo>
                    <a:pt x="3778" y="1417"/>
                  </a:lnTo>
                  <a:lnTo>
                    <a:pt x="3778" y="1453"/>
                  </a:lnTo>
                  <a:lnTo>
                    <a:pt x="3780" y="1490"/>
                  </a:lnTo>
                  <a:lnTo>
                    <a:pt x="3780" y="1525"/>
                  </a:lnTo>
                  <a:lnTo>
                    <a:pt x="3782" y="1559"/>
                  </a:lnTo>
                  <a:lnTo>
                    <a:pt x="3784" y="1592"/>
                  </a:lnTo>
                  <a:lnTo>
                    <a:pt x="3786" y="1622"/>
                  </a:lnTo>
                  <a:lnTo>
                    <a:pt x="3788" y="1651"/>
                  </a:lnTo>
                  <a:lnTo>
                    <a:pt x="3790" y="1680"/>
                  </a:lnTo>
                  <a:lnTo>
                    <a:pt x="3792" y="1707"/>
                  </a:lnTo>
                  <a:lnTo>
                    <a:pt x="3794" y="1734"/>
                  </a:lnTo>
                  <a:lnTo>
                    <a:pt x="3797" y="1757"/>
                  </a:lnTo>
                  <a:lnTo>
                    <a:pt x="3799" y="1780"/>
                  </a:lnTo>
                  <a:lnTo>
                    <a:pt x="3801" y="1814"/>
                  </a:lnTo>
                  <a:lnTo>
                    <a:pt x="3805" y="1847"/>
                  </a:lnTo>
                  <a:lnTo>
                    <a:pt x="3807" y="1882"/>
                  </a:lnTo>
                  <a:lnTo>
                    <a:pt x="3809" y="1918"/>
                  </a:lnTo>
                  <a:lnTo>
                    <a:pt x="3811" y="1955"/>
                  </a:lnTo>
                  <a:lnTo>
                    <a:pt x="3813" y="1993"/>
                  </a:lnTo>
                  <a:lnTo>
                    <a:pt x="3815" y="2029"/>
                  </a:lnTo>
                  <a:lnTo>
                    <a:pt x="3815" y="2070"/>
                  </a:lnTo>
                  <a:lnTo>
                    <a:pt x="3813" y="2123"/>
                  </a:lnTo>
                  <a:lnTo>
                    <a:pt x="3811" y="2175"/>
                  </a:lnTo>
                  <a:lnTo>
                    <a:pt x="3809" y="2225"/>
                  </a:lnTo>
                  <a:lnTo>
                    <a:pt x="3805" y="2273"/>
                  </a:lnTo>
                  <a:lnTo>
                    <a:pt x="3799" y="2321"/>
                  </a:lnTo>
                  <a:lnTo>
                    <a:pt x="3792" y="2365"/>
                  </a:lnTo>
                  <a:lnTo>
                    <a:pt x="3784" y="2409"/>
                  </a:lnTo>
                  <a:lnTo>
                    <a:pt x="3774" y="2452"/>
                  </a:lnTo>
                  <a:lnTo>
                    <a:pt x="3765" y="2494"/>
                  </a:lnTo>
                  <a:lnTo>
                    <a:pt x="3753" y="2532"/>
                  </a:lnTo>
                  <a:lnTo>
                    <a:pt x="3742" y="2571"/>
                  </a:lnTo>
                  <a:lnTo>
                    <a:pt x="3728" y="2607"/>
                  </a:lnTo>
                  <a:lnTo>
                    <a:pt x="3713" y="2642"/>
                  </a:lnTo>
                  <a:lnTo>
                    <a:pt x="3698" y="2674"/>
                  </a:lnTo>
                  <a:lnTo>
                    <a:pt x="3680" y="2707"/>
                  </a:lnTo>
                  <a:lnTo>
                    <a:pt x="3663" y="2738"/>
                  </a:lnTo>
                  <a:lnTo>
                    <a:pt x="3651" y="2753"/>
                  </a:lnTo>
                  <a:lnTo>
                    <a:pt x="3640" y="2768"/>
                  </a:lnTo>
                  <a:lnTo>
                    <a:pt x="3628" y="2784"/>
                  </a:lnTo>
                  <a:lnTo>
                    <a:pt x="3617" y="2799"/>
                  </a:lnTo>
                  <a:lnTo>
                    <a:pt x="3605" y="2813"/>
                  </a:lnTo>
                  <a:lnTo>
                    <a:pt x="3594" y="2826"/>
                  </a:lnTo>
                  <a:lnTo>
                    <a:pt x="3582" y="2838"/>
                  </a:lnTo>
                  <a:lnTo>
                    <a:pt x="3573" y="2851"/>
                  </a:lnTo>
                  <a:lnTo>
                    <a:pt x="3561" y="2863"/>
                  </a:lnTo>
                  <a:lnTo>
                    <a:pt x="3550" y="2874"/>
                  </a:lnTo>
                  <a:lnTo>
                    <a:pt x="3540" y="2884"/>
                  </a:lnTo>
                  <a:lnTo>
                    <a:pt x="3529" y="2893"/>
                  </a:lnTo>
                  <a:lnTo>
                    <a:pt x="3519" y="2905"/>
                  </a:lnTo>
                  <a:lnTo>
                    <a:pt x="3509" y="2912"/>
                  </a:lnTo>
                  <a:lnTo>
                    <a:pt x="3498" y="2922"/>
                  </a:lnTo>
                  <a:lnTo>
                    <a:pt x="3488" y="2930"/>
                  </a:lnTo>
                  <a:lnTo>
                    <a:pt x="3479" y="2937"/>
                  </a:lnTo>
                  <a:lnTo>
                    <a:pt x="3469" y="2945"/>
                  </a:lnTo>
                  <a:lnTo>
                    <a:pt x="3460" y="2951"/>
                  </a:lnTo>
                  <a:lnTo>
                    <a:pt x="3450" y="2957"/>
                  </a:lnTo>
                  <a:lnTo>
                    <a:pt x="3440" y="2962"/>
                  </a:lnTo>
                  <a:lnTo>
                    <a:pt x="3431" y="2968"/>
                  </a:lnTo>
                  <a:lnTo>
                    <a:pt x="3423" y="2972"/>
                  </a:lnTo>
                  <a:lnTo>
                    <a:pt x="3413" y="2976"/>
                  </a:lnTo>
                  <a:lnTo>
                    <a:pt x="3404" y="2980"/>
                  </a:lnTo>
                  <a:lnTo>
                    <a:pt x="3396" y="2983"/>
                  </a:lnTo>
                  <a:lnTo>
                    <a:pt x="3387" y="2985"/>
                  </a:lnTo>
                  <a:lnTo>
                    <a:pt x="3379" y="2989"/>
                  </a:lnTo>
                  <a:lnTo>
                    <a:pt x="3371" y="2989"/>
                  </a:lnTo>
                  <a:lnTo>
                    <a:pt x="3364" y="2991"/>
                  </a:lnTo>
                  <a:lnTo>
                    <a:pt x="3354" y="2991"/>
                  </a:lnTo>
                  <a:lnTo>
                    <a:pt x="3346" y="2993"/>
                  </a:lnTo>
                  <a:lnTo>
                    <a:pt x="3289" y="2828"/>
                  </a:lnTo>
                  <a:lnTo>
                    <a:pt x="3229" y="2665"/>
                  </a:lnTo>
                  <a:lnTo>
                    <a:pt x="3172" y="2500"/>
                  </a:lnTo>
                  <a:lnTo>
                    <a:pt x="3114" y="2337"/>
                  </a:lnTo>
                  <a:lnTo>
                    <a:pt x="3131" y="2335"/>
                  </a:lnTo>
                  <a:lnTo>
                    <a:pt x="3150" y="2333"/>
                  </a:lnTo>
                  <a:lnTo>
                    <a:pt x="3166" y="2329"/>
                  </a:lnTo>
                  <a:lnTo>
                    <a:pt x="3174" y="2325"/>
                  </a:lnTo>
                  <a:lnTo>
                    <a:pt x="3181" y="2321"/>
                  </a:lnTo>
                  <a:lnTo>
                    <a:pt x="3189" y="2317"/>
                  </a:lnTo>
                  <a:lnTo>
                    <a:pt x="3197" y="2313"/>
                  </a:lnTo>
                  <a:lnTo>
                    <a:pt x="3202" y="2310"/>
                  </a:lnTo>
                  <a:lnTo>
                    <a:pt x="3210" y="2304"/>
                  </a:lnTo>
                  <a:lnTo>
                    <a:pt x="3216" y="2298"/>
                  </a:lnTo>
                  <a:lnTo>
                    <a:pt x="3222" y="2290"/>
                  </a:lnTo>
                  <a:lnTo>
                    <a:pt x="3227" y="2285"/>
                  </a:lnTo>
                  <a:lnTo>
                    <a:pt x="3233" y="2277"/>
                  </a:lnTo>
                  <a:lnTo>
                    <a:pt x="3239" y="2267"/>
                  </a:lnTo>
                  <a:lnTo>
                    <a:pt x="3243" y="2258"/>
                  </a:lnTo>
                  <a:lnTo>
                    <a:pt x="3248" y="2246"/>
                  </a:lnTo>
                  <a:lnTo>
                    <a:pt x="3252" y="2235"/>
                  </a:lnTo>
                  <a:lnTo>
                    <a:pt x="3256" y="2221"/>
                  </a:lnTo>
                  <a:lnTo>
                    <a:pt x="3260" y="2208"/>
                  </a:lnTo>
                  <a:lnTo>
                    <a:pt x="3264" y="2193"/>
                  </a:lnTo>
                  <a:lnTo>
                    <a:pt x="3268" y="2177"/>
                  </a:lnTo>
                  <a:lnTo>
                    <a:pt x="3271" y="2160"/>
                  </a:lnTo>
                  <a:lnTo>
                    <a:pt x="3273" y="2141"/>
                  </a:lnTo>
                  <a:lnTo>
                    <a:pt x="3277" y="2122"/>
                  </a:lnTo>
                  <a:lnTo>
                    <a:pt x="3281" y="2102"/>
                  </a:lnTo>
                  <a:lnTo>
                    <a:pt x="3283" y="2081"/>
                  </a:lnTo>
                  <a:lnTo>
                    <a:pt x="3287" y="2058"/>
                  </a:lnTo>
                  <a:lnTo>
                    <a:pt x="3289" y="2035"/>
                  </a:lnTo>
                  <a:lnTo>
                    <a:pt x="3291" y="2010"/>
                  </a:lnTo>
                  <a:lnTo>
                    <a:pt x="3293" y="1985"/>
                  </a:lnTo>
                  <a:lnTo>
                    <a:pt x="3294" y="1960"/>
                  </a:lnTo>
                  <a:lnTo>
                    <a:pt x="3296" y="1931"/>
                  </a:lnTo>
                  <a:lnTo>
                    <a:pt x="3298" y="1905"/>
                  </a:lnTo>
                  <a:lnTo>
                    <a:pt x="3300" y="1874"/>
                  </a:lnTo>
                  <a:lnTo>
                    <a:pt x="3302" y="1843"/>
                  </a:lnTo>
                  <a:lnTo>
                    <a:pt x="3304" y="1812"/>
                  </a:lnTo>
                  <a:lnTo>
                    <a:pt x="3304" y="1780"/>
                  </a:lnTo>
                  <a:lnTo>
                    <a:pt x="3306" y="1747"/>
                  </a:lnTo>
                  <a:lnTo>
                    <a:pt x="3306" y="1713"/>
                  </a:lnTo>
                  <a:lnTo>
                    <a:pt x="3308" y="1676"/>
                  </a:lnTo>
                  <a:lnTo>
                    <a:pt x="3308" y="1640"/>
                  </a:lnTo>
                  <a:lnTo>
                    <a:pt x="3308" y="1603"/>
                  </a:lnTo>
                  <a:lnTo>
                    <a:pt x="3308" y="1565"/>
                  </a:lnTo>
                  <a:lnTo>
                    <a:pt x="3308" y="1525"/>
                  </a:lnTo>
                  <a:lnTo>
                    <a:pt x="3310" y="1484"/>
                  </a:lnTo>
                  <a:lnTo>
                    <a:pt x="3308" y="1438"/>
                  </a:lnTo>
                  <a:lnTo>
                    <a:pt x="3308" y="1390"/>
                  </a:lnTo>
                  <a:lnTo>
                    <a:pt x="3308" y="1340"/>
                  </a:lnTo>
                  <a:lnTo>
                    <a:pt x="3308" y="1288"/>
                  </a:lnTo>
                  <a:lnTo>
                    <a:pt x="3306" y="1237"/>
                  </a:lnTo>
                  <a:lnTo>
                    <a:pt x="3306" y="1181"/>
                  </a:lnTo>
                  <a:lnTo>
                    <a:pt x="3304" y="1125"/>
                  </a:lnTo>
                  <a:lnTo>
                    <a:pt x="3302" y="1068"/>
                  </a:lnTo>
                  <a:lnTo>
                    <a:pt x="3300" y="1006"/>
                  </a:lnTo>
                  <a:lnTo>
                    <a:pt x="3298" y="945"/>
                  </a:lnTo>
                  <a:lnTo>
                    <a:pt x="3296" y="881"/>
                  </a:lnTo>
                  <a:lnTo>
                    <a:pt x="3293" y="816"/>
                  </a:lnTo>
                  <a:lnTo>
                    <a:pt x="3291" y="749"/>
                  </a:lnTo>
                  <a:lnTo>
                    <a:pt x="3287" y="682"/>
                  </a:lnTo>
                  <a:lnTo>
                    <a:pt x="3283" y="611"/>
                  </a:lnTo>
                  <a:lnTo>
                    <a:pt x="3279" y="538"/>
                  </a:lnTo>
                  <a:lnTo>
                    <a:pt x="3277" y="526"/>
                  </a:lnTo>
                  <a:lnTo>
                    <a:pt x="3275" y="513"/>
                  </a:lnTo>
                  <a:lnTo>
                    <a:pt x="3273" y="501"/>
                  </a:lnTo>
                  <a:lnTo>
                    <a:pt x="3271" y="490"/>
                  </a:lnTo>
                  <a:lnTo>
                    <a:pt x="3269" y="480"/>
                  </a:lnTo>
                  <a:lnTo>
                    <a:pt x="3268" y="471"/>
                  </a:lnTo>
                  <a:lnTo>
                    <a:pt x="3264" y="461"/>
                  </a:lnTo>
                  <a:lnTo>
                    <a:pt x="3262" y="453"/>
                  </a:lnTo>
                  <a:lnTo>
                    <a:pt x="3260" y="446"/>
                  </a:lnTo>
                  <a:lnTo>
                    <a:pt x="3256" y="438"/>
                  </a:lnTo>
                  <a:lnTo>
                    <a:pt x="3252" y="432"/>
                  </a:lnTo>
                  <a:lnTo>
                    <a:pt x="3248" y="426"/>
                  </a:lnTo>
                  <a:lnTo>
                    <a:pt x="3245" y="421"/>
                  </a:lnTo>
                  <a:lnTo>
                    <a:pt x="3243" y="417"/>
                  </a:lnTo>
                  <a:lnTo>
                    <a:pt x="3237" y="411"/>
                  </a:lnTo>
                  <a:lnTo>
                    <a:pt x="3233" y="409"/>
                  </a:lnTo>
                  <a:lnTo>
                    <a:pt x="3220" y="400"/>
                  </a:lnTo>
                  <a:lnTo>
                    <a:pt x="3202" y="392"/>
                  </a:lnTo>
                  <a:lnTo>
                    <a:pt x="3185" y="386"/>
                  </a:lnTo>
                  <a:lnTo>
                    <a:pt x="3168" y="382"/>
                  </a:lnTo>
                  <a:lnTo>
                    <a:pt x="3149" y="378"/>
                  </a:lnTo>
                  <a:lnTo>
                    <a:pt x="3129" y="375"/>
                  </a:lnTo>
                  <a:lnTo>
                    <a:pt x="3110" y="373"/>
                  </a:lnTo>
                  <a:lnTo>
                    <a:pt x="3091" y="373"/>
                  </a:lnTo>
                  <a:lnTo>
                    <a:pt x="3081" y="373"/>
                  </a:lnTo>
                  <a:lnTo>
                    <a:pt x="3070" y="373"/>
                  </a:lnTo>
                  <a:lnTo>
                    <a:pt x="3058" y="373"/>
                  </a:lnTo>
                  <a:lnTo>
                    <a:pt x="3045" y="373"/>
                  </a:lnTo>
                  <a:lnTo>
                    <a:pt x="3031" y="373"/>
                  </a:lnTo>
                  <a:lnTo>
                    <a:pt x="3016" y="375"/>
                  </a:lnTo>
                  <a:lnTo>
                    <a:pt x="2999" y="375"/>
                  </a:lnTo>
                  <a:lnTo>
                    <a:pt x="2982" y="375"/>
                  </a:lnTo>
                  <a:lnTo>
                    <a:pt x="2964" y="375"/>
                  </a:lnTo>
                  <a:lnTo>
                    <a:pt x="2943" y="377"/>
                  </a:lnTo>
                  <a:lnTo>
                    <a:pt x="2924" y="377"/>
                  </a:lnTo>
                  <a:lnTo>
                    <a:pt x="2901" y="378"/>
                  </a:lnTo>
                  <a:lnTo>
                    <a:pt x="2878" y="378"/>
                  </a:lnTo>
                  <a:lnTo>
                    <a:pt x="2855" y="378"/>
                  </a:lnTo>
                  <a:lnTo>
                    <a:pt x="2830" y="380"/>
                  </a:lnTo>
                  <a:lnTo>
                    <a:pt x="2803" y="380"/>
                  </a:lnTo>
                  <a:lnTo>
                    <a:pt x="2776" y="382"/>
                  </a:lnTo>
                  <a:lnTo>
                    <a:pt x="2747" y="384"/>
                  </a:lnTo>
                  <a:lnTo>
                    <a:pt x="2719" y="384"/>
                  </a:lnTo>
                  <a:lnTo>
                    <a:pt x="2688" y="386"/>
                  </a:lnTo>
                  <a:lnTo>
                    <a:pt x="2657" y="388"/>
                  </a:lnTo>
                  <a:lnTo>
                    <a:pt x="2624" y="390"/>
                  </a:lnTo>
                  <a:lnTo>
                    <a:pt x="2590" y="390"/>
                  </a:lnTo>
                  <a:lnTo>
                    <a:pt x="2555" y="392"/>
                  </a:lnTo>
                  <a:lnTo>
                    <a:pt x="2519" y="394"/>
                  </a:lnTo>
                  <a:lnTo>
                    <a:pt x="2482" y="396"/>
                  </a:lnTo>
                  <a:lnTo>
                    <a:pt x="2444" y="398"/>
                  </a:lnTo>
                  <a:lnTo>
                    <a:pt x="2406" y="400"/>
                  </a:lnTo>
                  <a:lnTo>
                    <a:pt x="2365" y="402"/>
                  </a:lnTo>
                  <a:lnTo>
                    <a:pt x="2325" y="403"/>
                  </a:lnTo>
                  <a:lnTo>
                    <a:pt x="2283" y="405"/>
                  </a:lnTo>
                  <a:lnTo>
                    <a:pt x="2239" y="409"/>
                  </a:lnTo>
                  <a:lnTo>
                    <a:pt x="2168" y="413"/>
                  </a:lnTo>
                  <a:lnTo>
                    <a:pt x="2099" y="419"/>
                  </a:lnTo>
                  <a:lnTo>
                    <a:pt x="2031" y="423"/>
                  </a:lnTo>
                  <a:lnTo>
                    <a:pt x="1964" y="428"/>
                  </a:lnTo>
                  <a:lnTo>
                    <a:pt x="1897" y="432"/>
                  </a:lnTo>
                  <a:lnTo>
                    <a:pt x="1834" y="438"/>
                  </a:lnTo>
                  <a:lnTo>
                    <a:pt x="1770" y="442"/>
                  </a:lnTo>
                  <a:lnTo>
                    <a:pt x="1709" y="446"/>
                  </a:lnTo>
                  <a:lnTo>
                    <a:pt x="1649" y="451"/>
                  </a:lnTo>
                  <a:lnTo>
                    <a:pt x="1590" y="455"/>
                  </a:lnTo>
                  <a:lnTo>
                    <a:pt x="1532" y="459"/>
                  </a:lnTo>
                  <a:lnTo>
                    <a:pt x="1475" y="463"/>
                  </a:lnTo>
                  <a:lnTo>
                    <a:pt x="1419" y="469"/>
                  </a:lnTo>
                  <a:lnTo>
                    <a:pt x="1365" y="473"/>
                  </a:lnTo>
                  <a:lnTo>
                    <a:pt x="1313" y="476"/>
                  </a:lnTo>
                  <a:lnTo>
                    <a:pt x="1262" y="480"/>
                  </a:lnTo>
                  <a:lnTo>
                    <a:pt x="1212" y="484"/>
                  </a:lnTo>
                  <a:lnTo>
                    <a:pt x="1164" y="488"/>
                  </a:lnTo>
                  <a:lnTo>
                    <a:pt x="1116" y="492"/>
                  </a:lnTo>
                  <a:lnTo>
                    <a:pt x="1070" y="496"/>
                  </a:lnTo>
                  <a:lnTo>
                    <a:pt x="1024" y="499"/>
                  </a:lnTo>
                  <a:lnTo>
                    <a:pt x="981" y="503"/>
                  </a:lnTo>
                  <a:lnTo>
                    <a:pt x="939" y="507"/>
                  </a:lnTo>
                  <a:lnTo>
                    <a:pt x="897" y="511"/>
                  </a:lnTo>
                  <a:lnTo>
                    <a:pt x="858" y="515"/>
                  </a:lnTo>
                  <a:lnTo>
                    <a:pt x="820" y="517"/>
                  </a:lnTo>
                  <a:lnTo>
                    <a:pt x="784" y="521"/>
                  </a:lnTo>
                  <a:lnTo>
                    <a:pt x="747" y="524"/>
                  </a:lnTo>
                  <a:lnTo>
                    <a:pt x="713" y="528"/>
                  </a:lnTo>
                  <a:lnTo>
                    <a:pt x="680" y="532"/>
                  </a:lnTo>
                  <a:lnTo>
                    <a:pt x="649" y="534"/>
                  </a:lnTo>
                  <a:lnTo>
                    <a:pt x="618" y="538"/>
                  </a:lnTo>
                  <a:lnTo>
                    <a:pt x="590" y="542"/>
                  </a:lnTo>
                  <a:lnTo>
                    <a:pt x="565" y="545"/>
                  </a:lnTo>
                  <a:lnTo>
                    <a:pt x="538" y="547"/>
                  </a:lnTo>
                  <a:lnTo>
                    <a:pt x="515" y="551"/>
                  </a:lnTo>
                  <a:lnTo>
                    <a:pt x="492" y="553"/>
                  </a:lnTo>
                  <a:lnTo>
                    <a:pt x="471" y="555"/>
                  </a:lnTo>
                  <a:lnTo>
                    <a:pt x="450" y="557"/>
                  </a:lnTo>
                  <a:lnTo>
                    <a:pt x="430" y="559"/>
                  </a:lnTo>
                  <a:lnTo>
                    <a:pt x="413" y="561"/>
                  </a:lnTo>
                  <a:lnTo>
                    <a:pt x="396" y="563"/>
                  </a:lnTo>
                  <a:lnTo>
                    <a:pt x="379" y="565"/>
                  </a:lnTo>
                  <a:lnTo>
                    <a:pt x="365" y="565"/>
                  </a:lnTo>
                  <a:lnTo>
                    <a:pt x="352" y="567"/>
                  </a:lnTo>
                  <a:lnTo>
                    <a:pt x="338" y="567"/>
                  </a:lnTo>
                  <a:lnTo>
                    <a:pt x="327" y="567"/>
                  </a:lnTo>
                  <a:lnTo>
                    <a:pt x="317" y="569"/>
                  </a:lnTo>
                  <a:lnTo>
                    <a:pt x="306" y="567"/>
                  </a:lnTo>
                  <a:lnTo>
                    <a:pt x="292" y="567"/>
                  </a:lnTo>
                  <a:lnTo>
                    <a:pt x="281" y="565"/>
                  </a:lnTo>
                  <a:lnTo>
                    <a:pt x="269" y="563"/>
                  </a:lnTo>
                  <a:lnTo>
                    <a:pt x="256" y="561"/>
                  </a:lnTo>
                  <a:lnTo>
                    <a:pt x="242" y="557"/>
                  </a:lnTo>
                  <a:lnTo>
                    <a:pt x="229" y="553"/>
                  </a:lnTo>
                  <a:lnTo>
                    <a:pt x="215" y="549"/>
                  </a:lnTo>
                  <a:lnTo>
                    <a:pt x="202" y="545"/>
                  </a:lnTo>
                  <a:lnTo>
                    <a:pt x="187" y="540"/>
                  </a:lnTo>
                  <a:lnTo>
                    <a:pt x="173" y="532"/>
                  </a:lnTo>
                  <a:lnTo>
                    <a:pt x="158" y="526"/>
                  </a:lnTo>
                  <a:lnTo>
                    <a:pt x="144" y="519"/>
                  </a:lnTo>
                  <a:lnTo>
                    <a:pt x="129" y="509"/>
                  </a:lnTo>
                  <a:lnTo>
                    <a:pt x="114" y="501"/>
                  </a:lnTo>
                  <a:lnTo>
                    <a:pt x="98" y="492"/>
                  </a:lnTo>
                  <a:lnTo>
                    <a:pt x="85" y="482"/>
                  </a:lnTo>
                  <a:lnTo>
                    <a:pt x="73" y="473"/>
                  </a:lnTo>
                  <a:lnTo>
                    <a:pt x="64" y="465"/>
                  </a:lnTo>
                  <a:lnTo>
                    <a:pt x="54" y="457"/>
                  </a:lnTo>
                  <a:lnTo>
                    <a:pt x="45" y="448"/>
                  </a:lnTo>
                  <a:lnTo>
                    <a:pt x="37" y="440"/>
                  </a:lnTo>
                  <a:lnTo>
                    <a:pt x="29" y="432"/>
                  </a:lnTo>
                  <a:lnTo>
                    <a:pt x="23" y="425"/>
                  </a:lnTo>
                  <a:lnTo>
                    <a:pt x="18" y="417"/>
                  </a:lnTo>
                  <a:lnTo>
                    <a:pt x="14" y="411"/>
                  </a:lnTo>
                  <a:lnTo>
                    <a:pt x="8" y="403"/>
                  </a:lnTo>
                  <a:lnTo>
                    <a:pt x="6" y="398"/>
                  </a:lnTo>
                  <a:lnTo>
                    <a:pt x="2" y="390"/>
                  </a:lnTo>
                  <a:lnTo>
                    <a:pt x="2" y="384"/>
                  </a:lnTo>
                  <a:lnTo>
                    <a:pt x="0" y="378"/>
                  </a:lnTo>
                  <a:lnTo>
                    <a:pt x="0" y="373"/>
                  </a:lnTo>
                  <a:lnTo>
                    <a:pt x="0" y="369"/>
                  </a:lnTo>
                  <a:lnTo>
                    <a:pt x="2" y="365"/>
                  </a:lnTo>
                  <a:lnTo>
                    <a:pt x="6" y="361"/>
                  </a:lnTo>
                  <a:lnTo>
                    <a:pt x="10" y="357"/>
                  </a:lnTo>
                  <a:lnTo>
                    <a:pt x="16" y="354"/>
                  </a:lnTo>
                  <a:lnTo>
                    <a:pt x="21" y="352"/>
                  </a:lnTo>
                  <a:lnTo>
                    <a:pt x="31" y="348"/>
                  </a:lnTo>
                  <a:lnTo>
                    <a:pt x="39" y="346"/>
                  </a:lnTo>
                  <a:lnTo>
                    <a:pt x="50" y="342"/>
                  </a:lnTo>
                  <a:lnTo>
                    <a:pt x="62" y="340"/>
                  </a:lnTo>
                  <a:lnTo>
                    <a:pt x="75" y="338"/>
                  </a:lnTo>
                  <a:lnTo>
                    <a:pt x="89" y="336"/>
                  </a:lnTo>
                  <a:lnTo>
                    <a:pt x="104" y="336"/>
                  </a:lnTo>
                  <a:lnTo>
                    <a:pt x="121" y="334"/>
                  </a:lnTo>
                  <a:lnTo>
                    <a:pt x="139" y="332"/>
                  </a:lnTo>
                  <a:lnTo>
                    <a:pt x="158" y="332"/>
                  </a:lnTo>
                  <a:lnTo>
                    <a:pt x="252" y="327"/>
                  </a:lnTo>
                  <a:lnTo>
                    <a:pt x="350" y="321"/>
                  </a:lnTo>
                  <a:lnTo>
                    <a:pt x="448" y="315"/>
                  </a:lnTo>
                  <a:lnTo>
                    <a:pt x="547" y="309"/>
                  </a:lnTo>
                  <a:lnTo>
                    <a:pt x="651" y="304"/>
                  </a:lnTo>
                  <a:lnTo>
                    <a:pt x="757" y="298"/>
                  </a:lnTo>
                  <a:lnTo>
                    <a:pt x="864" y="290"/>
                  </a:lnTo>
                  <a:lnTo>
                    <a:pt x="974" y="282"/>
                  </a:lnTo>
                  <a:lnTo>
                    <a:pt x="1085" y="273"/>
                  </a:lnTo>
                  <a:lnTo>
                    <a:pt x="1198" y="265"/>
                  </a:lnTo>
                  <a:lnTo>
                    <a:pt x="1315" y="256"/>
                  </a:lnTo>
                  <a:lnTo>
                    <a:pt x="1434" y="246"/>
                  </a:lnTo>
                  <a:lnTo>
                    <a:pt x="1553" y="236"/>
                  </a:lnTo>
                  <a:lnTo>
                    <a:pt x="1676" y="225"/>
                  </a:lnTo>
                  <a:lnTo>
                    <a:pt x="1803" y="213"/>
                  </a:lnTo>
                  <a:lnTo>
                    <a:pt x="1930" y="202"/>
                  </a:lnTo>
                  <a:lnTo>
                    <a:pt x="1972" y="196"/>
                  </a:lnTo>
                  <a:lnTo>
                    <a:pt x="2014" y="190"/>
                  </a:lnTo>
                  <a:lnTo>
                    <a:pt x="2056" y="185"/>
                  </a:lnTo>
                  <a:lnTo>
                    <a:pt x="2099" y="179"/>
                  </a:lnTo>
                  <a:lnTo>
                    <a:pt x="2139" y="173"/>
                  </a:lnTo>
                  <a:lnTo>
                    <a:pt x="2179" y="167"/>
                  </a:lnTo>
                  <a:lnTo>
                    <a:pt x="2218" y="163"/>
                  </a:lnTo>
                  <a:lnTo>
                    <a:pt x="2258" y="158"/>
                  </a:lnTo>
                  <a:lnTo>
                    <a:pt x="2296" y="152"/>
                  </a:lnTo>
                  <a:lnTo>
                    <a:pt x="2335" y="148"/>
                  </a:lnTo>
                  <a:lnTo>
                    <a:pt x="2371" y="142"/>
                  </a:lnTo>
                  <a:lnTo>
                    <a:pt x="2408" y="137"/>
                  </a:lnTo>
                  <a:lnTo>
                    <a:pt x="2444" y="133"/>
                  </a:lnTo>
                  <a:lnTo>
                    <a:pt x="2481" y="127"/>
                  </a:lnTo>
                  <a:lnTo>
                    <a:pt x="2515" y="123"/>
                  </a:lnTo>
                  <a:lnTo>
                    <a:pt x="2550" y="117"/>
                  </a:lnTo>
                  <a:lnTo>
                    <a:pt x="2584" y="114"/>
                  </a:lnTo>
                  <a:lnTo>
                    <a:pt x="2619" y="108"/>
                  </a:lnTo>
                  <a:lnTo>
                    <a:pt x="2651" y="104"/>
                  </a:lnTo>
                  <a:lnTo>
                    <a:pt x="2684" y="98"/>
                  </a:lnTo>
                  <a:lnTo>
                    <a:pt x="2717" y="94"/>
                  </a:lnTo>
                  <a:lnTo>
                    <a:pt x="2747" y="91"/>
                  </a:lnTo>
                  <a:lnTo>
                    <a:pt x="2778" y="85"/>
                  </a:lnTo>
                  <a:lnTo>
                    <a:pt x="2809" y="81"/>
                  </a:lnTo>
                  <a:lnTo>
                    <a:pt x="2838" y="77"/>
                  </a:lnTo>
                  <a:lnTo>
                    <a:pt x="2866" y="71"/>
                  </a:lnTo>
                  <a:lnTo>
                    <a:pt x="2895" y="67"/>
                  </a:lnTo>
                  <a:lnTo>
                    <a:pt x="2924" y="64"/>
                  </a:lnTo>
                  <a:lnTo>
                    <a:pt x="2951" y="60"/>
                  </a:lnTo>
                  <a:lnTo>
                    <a:pt x="2978" y="56"/>
                  </a:lnTo>
                  <a:lnTo>
                    <a:pt x="3005" y="52"/>
                  </a:lnTo>
                  <a:lnTo>
                    <a:pt x="3030" y="48"/>
                  </a:lnTo>
                  <a:lnTo>
                    <a:pt x="3062" y="43"/>
                  </a:lnTo>
                  <a:lnTo>
                    <a:pt x="3091" y="37"/>
                  </a:lnTo>
                  <a:lnTo>
                    <a:pt x="3120" y="31"/>
                  </a:lnTo>
                  <a:lnTo>
                    <a:pt x="3147" y="27"/>
                  </a:lnTo>
                  <a:lnTo>
                    <a:pt x="3170" y="23"/>
                  </a:lnTo>
                  <a:lnTo>
                    <a:pt x="3193" y="19"/>
                  </a:lnTo>
                  <a:lnTo>
                    <a:pt x="3214" y="16"/>
                  </a:lnTo>
                  <a:lnTo>
                    <a:pt x="3233" y="12"/>
                  </a:lnTo>
                  <a:lnTo>
                    <a:pt x="3250" y="10"/>
                  </a:lnTo>
                  <a:lnTo>
                    <a:pt x="3268" y="6"/>
                  </a:lnTo>
                  <a:lnTo>
                    <a:pt x="3281" y="4"/>
                  </a:lnTo>
                  <a:lnTo>
                    <a:pt x="3293" y="2"/>
                  </a:lnTo>
                  <a:lnTo>
                    <a:pt x="3304" y="2"/>
                  </a:lnTo>
                  <a:lnTo>
                    <a:pt x="3312" y="0"/>
                  </a:lnTo>
                  <a:lnTo>
                    <a:pt x="3319" y="0"/>
                  </a:lnTo>
                  <a:lnTo>
                    <a:pt x="332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1" name="Freeform 35"/>
            <p:cNvSpPr>
              <a:spLocks/>
            </p:cNvSpPr>
            <p:nvPr/>
          </p:nvSpPr>
          <p:spPr bwMode="auto">
            <a:xfrm>
              <a:off x="1948656" y="3841750"/>
              <a:ext cx="174087" cy="273050"/>
            </a:xfrm>
            <a:custGeom>
              <a:avLst/>
              <a:gdLst>
                <a:gd name="T0" fmla="*/ 36047437 w 533"/>
                <a:gd name="T1" fmla="*/ 0 h 687"/>
                <a:gd name="T2" fmla="*/ 41106752 w 533"/>
                <a:gd name="T3" fmla="*/ 1263900 h 687"/>
                <a:gd name="T4" fmla="*/ 46798283 w 533"/>
                <a:gd name="T5" fmla="*/ 2527799 h 687"/>
                <a:gd name="T6" fmla="*/ 56916927 w 533"/>
                <a:gd name="T7" fmla="*/ 3790904 h 687"/>
                <a:gd name="T8" fmla="*/ 84742367 w 533"/>
                <a:gd name="T9" fmla="*/ 8214552 h 687"/>
                <a:gd name="T10" fmla="*/ 110038969 w 533"/>
                <a:gd name="T11" fmla="*/ 10741556 h 687"/>
                <a:gd name="T12" fmla="*/ 132172878 w 533"/>
                <a:gd name="T13" fmla="*/ 13269357 h 687"/>
                <a:gd name="T14" fmla="*/ 150512698 w 533"/>
                <a:gd name="T15" fmla="*/ 15797155 h 687"/>
                <a:gd name="T16" fmla="*/ 165058429 w 533"/>
                <a:gd name="T17" fmla="*/ 17060260 h 687"/>
                <a:gd name="T18" fmla="*/ 175809276 w 533"/>
                <a:gd name="T19" fmla="*/ 18324159 h 687"/>
                <a:gd name="T20" fmla="*/ 184030465 w 533"/>
                <a:gd name="T21" fmla="*/ 18324159 h 687"/>
                <a:gd name="T22" fmla="*/ 190354212 w 533"/>
                <a:gd name="T23" fmla="*/ 19588058 h 687"/>
                <a:gd name="T24" fmla="*/ 263081325 w 533"/>
                <a:gd name="T25" fmla="*/ 226842964 h 687"/>
                <a:gd name="T26" fmla="*/ 337072821 w 533"/>
                <a:gd name="T27" fmla="*/ 434097876 h 687"/>
                <a:gd name="T28" fmla="*/ 330116063 w 533"/>
                <a:gd name="T29" fmla="*/ 432833976 h 687"/>
                <a:gd name="T30" fmla="*/ 322527090 w 533"/>
                <a:gd name="T31" fmla="*/ 430306973 h 687"/>
                <a:gd name="T32" fmla="*/ 315571127 w 533"/>
                <a:gd name="T33" fmla="*/ 427147225 h 687"/>
                <a:gd name="T34" fmla="*/ 309246585 w 533"/>
                <a:gd name="T35" fmla="*/ 422092424 h 687"/>
                <a:gd name="T36" fmla="*/ 302290623 w 533"/>
                <a:gd name="T37" fmla="*/ 414509725 h 687"/>
                <a:gd name="T38" fmla="*/ 294701650 w 533"/>
                <a:gd name="T39" fmla="*/ 406295175 h 687"/>
                <a:gd name="T40" fmla="*/ 287744892 w 533"/>
                <a:gd name="T41" fmla="*/ 396817522 h 687"/>
                <a:gd name="T42" fmla="*/ 280155919 w 533"/>
                <a:gd name="T43" fmla="*/ 385443225 h 687"/>
                <a:gd name="T44" fmla="*/ 249800821 w 533"/>
                <a:gd name="T45" fmla="*/ 341844270 h 687"/>
                <a:gd name="T46" fmla="*/ 220710154 w 533"/>
                <a:gd name="T47" fmla="*/ 300772318 h 687"/>
                <a:gd name="T48" fmla="*/ 190354212 w 533"/>
                <a:gd name="T49" fmla="*/ 260964265 h 687"/>
                <a:gd name="T50" fmla="*/ 159999114 w 533"/>
                <a:gd name="T51" fmla="*/ 221788162 h 687"/>
                <a:gd name="T52" fmla="*/ 130908447 w 533"/>
                <a:gd name="T53" fmla="*/ 184507063 h 687"/>
                <a:gd name="T54" fmla="*/ 73991520 w 533"/>
                <a:gd name="T55" fmla="*/ 112473557 h 687"/>
                <a:gd name="T56" fmla="*/ 41106752 w 533"/>
                <a:gd name="T57" fmla="*/ 73929379 h 687"/>
                <a:gd name="T58" fmla="*/ 30355906 w 533"/>
                <a:gd name="T59" fmla="*/ 64450931 h 687"/>
                <a:gd name="T60" fmla="*/ 21501700 w 533"/>
                <a:gd name="T61" fmla="*/ 55605227 h 687"/>
                <a:gd name="T62" fmla="*/ 13280511 w 533"/>
                <a:gd name="T63" fmla="*/ 48654564 h 687"/>
                <a:gd name="T64" fmla="*/ 8221192 w 533"/>
                <a:gd name="T65" fmla="*/ 42335863 h 687"/>
                <a:gd name="T66" fmla="*/ 3161874 w 533"/>
                <a:gd name="T67" fmla="*/ 36017163 h 687"/>
                <a:gd name="T68" fmla="*/ 1264432 w 533"/>
                <a:gd name="T69" fmla="*/ 31593516 h 687"/>
                <a:gd name="T70" fmla="*/ 0 w 533"/>
                <a:gd name="T71" fmla="*/ 27802613 h 687"/>
                <a:gd name="T72" fmla="*/ 0 w 533"/>
                <a:gd name="T73" fmla="*/ 19588058 h 687"/>
                <a:gd name="T74" fmla="*/ 3161874 w 533"/>
                <a:gd name="T75" fmla="*/ 9478452 h 687"/>
                <a:gd name="T76" fmla="*/ 12016076 w 533"/>
                <a:gd name="T77" fmla="*/ 3790904 h 687"/>
                <a:gd name="T78" fmla="*/ 16442384 w 533"/>
                <a:gd name="T79" fmla="*/ 1263900 h 687"/>
                <a:gd name="T80" fmla="*/ 24031357 w 533"/>
                <a:gd name="T81" fmla="*/ 1263900 h 687"/>
                <a:gd name="T82" fmla="*/ 32252552 w 533"/>
                <a:gd name="T83" fmla="*/ 0 h 6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33"/>
                <a:gd name="T127" fmla="*/ 0 h 687"/>
                <a:gd name="T128" fmla="*/ 533 w 533"/>
                <a:gd name="T129" fmla="*/ 687 h 6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33" h="687">
                  <a:moveTo>
                    <a:pt x="51" y="0"/>
                  </a:moveTo>
                  <a:lnTo>
                    <a:pt x="57" y="0"/>
                  </a:lnTo>
                  <a:lnTo>
                    <a:pt x="61" y="0"/>
                  </a:lnTo>
                  <a:lnTo>
                    <a:pt x="65" y="2"/>
                  </a:lnTo>
                  <a:lnTo>
                    <a:pt x="69" y="2"/>
                  </a:lnTo>
                  <a:lnTo>
                    <a:pt x="74" y="4"/>
                  </a:lnTo>
                  <a:lnTo>
                    <a:pt x="80" y="4"/>
                  </a:lnTo>
                  <a:lnTo>
                    <a:pt x="90" y="6"/>
                  </a:lnTo>
                  <a:lnTo>
                    <a:pt x="113" y="9"/>
                  </a:lnTo>
                  <a:lnTo>
                    <a:pt x="134" y="13"/>
                  </a:lnTo>
                  <a:lnTo>
                    <a:pt x="155" y="15"/>
                  </a:lnTo>
                  <a:lnTo>
                    <a:pt x="174" y="17"/>
                  </a:lnTo>
                  <a:lnTo>
                    <a:pt x="192" y="19"/>
                  </a:lnTo>
                  <a:lnTo>
                    <a:pt x="209" y="21"/>
                  </a:lnTo>
                  <a:lnTo>
                    <a:pt x="222" y="23"/>
                  </a:lnTo>
                  <a:lnTo>
                    <a:pt x="238" y="25"/>
                  </a:lnTo>
                  <a:lnTo>
                    <a:pt x="249" y="27"/>
                  </a:lnTo>
                  <a:lnTo>
                    <a:pt x="261" y="27"/>
                  </a:lnTo>
                  <a:lnTo>
                    <a:pt x="270" y="29"/>
                  </a:lnTo>
                  <a:lnTo>
                    <a:pt x="278" y="29"/>
                  </a:lnTo>
                  <a:lnTo>
                    <a:pt x="286" y="29"/>
                  </a:lnTo>
                  <a:lnTo>
                    <a:pt x="291" y="29"/>
                  </a:lnTo>
                  <a:lnTo>
                    <a:pt x="297" y="29"/>
                  </a:lnTo>
                  <a:lnTo>
                    <a:pt x="301" y="31"/>
                  </a:lnTo>
                  <a:lnTo>
                    <a:pt x="359" y="194"/>
                  </a:lnTo>
                  <a:lnTo>
                    <a:pt x="416" y="359"/>
                  </a:lnTo>
                  <a:lnTo>
                    <a:pt x="476" y="522"/>
                  </a:lnTo>
                  <a:lnTo>
                    <a:pt x="533" y="687"/>
                  </a:lnTo>
                  <a:lnTo>
                    <a:pt x="528" y="685"/>
                  </a:lnTo>
                  <a:lnTo>
                    <a:pt x="522" y="685"/>
                  </a:lnTo>
                  <a:lnTo>
                    <a:pt x="516" y="683"/>
                  </a:lnTo>
                  <a:lnTo>
                    <a:pt x="510" y="681"/>
                  </a:lnTo>
                  <a:lnTo>
                    <a:pt x="504" y="679"/>
                  </a:lnTo>
                  <a:lnTo>
                    <a:pt x="499" y="676"/>
                  </a:lnTo>
                  <a:lnTo>
                    <a:pt x="495" y="672"/>
                  </a:lnTo>
                  <a:lnTo>
                    <a:pt x="489" y="668"/>
                  </a:lnTo>
                  <a:lnTo>
                    <a:pt x="483" y="662"/>
                  </a:lnTo>
                  <a:lnTo>
                    <a:pt x="478" y="656"/>
                  </a:lnTo>
                  <a:lnTo>
                    <a:pt x="472" y="651"/>
                  </a:lnTo>
                  <a:lnTo>
                    <a:pt x="466" y="643"/>
                  </a:lnTo>
                  <a:lnTo>
                    <a:pt x="460" y="637"/>
                  </a:lnTo>
                  <a:lnTo>
                    <a:pt x="455" y="628"/>
                  </a:lnTo>
                  <a:lnTo>
                    <a:pt x="449" y="620"/>
                  </a:lnTo>
                  <a:lnTo>
                    <a:pt x="443" y="610"/>
                  </a:lnTo>
                  <a:lnTo>
                    <a:pt x="420" y="576"/>
                  </a:lnTo>
                  <a:lnTo>
                    <a:pt x="395" y="541"/>
                  </a:lnTo>
                  <a:lnTo>
                    <a:pt x="372" y="509"/>
                  </a:lnTo>
                  <a:lnTo>
                    <a:pt x="349" y="476"/>
                  </a:lnTo>
                  <a:lnTo>
                    <a:pt x="324" y="443"/>
                  </a:lnTo>
                  <a:lnTo>
                    <a:pt x="301" y="413"/>
                  </a:lnTo>
                  <a:lnTo>
                    <a:pt x="276" y="382"/>
                  </a:lnTo>
                  <a:lnTo>
                    <a:pt x="253" y="351"/>
                  </a:lnTo>
                  <a:lnTo>
                    <a:pt x="230" y="322"/>
                  </a:lnTo>
                  <a:lnTo>
                    <a:pt x="207" y="292"/>
                  </a:lnTo>
                  <a:lnTo>
                    <a:pt x="161" y="234"/>
                  </a:lnTo>
                  <a:lnTo>
                    <a:pt x="117" y="178"/>
                  </a:lnTo>
                  <a:lnTo>
                    <a:pt x="74" y="125"/>
                  </a:lnTo>
                  <a:lnTo>
                    <a:pt x="65" y="117"/>
                  </a:lnTo>
                  <a:lnTo>
                    <a:pt x="55" y="109"/>
                  </a:lnTo>
                  <a:lnTo>
                    <a:pt x="48" y="102"/>
                  </a:lnTo>
                  <a:lnTo>
                    <a:pt x="40" y="96"/>
                  </a:lnTo>
                  <a:lnTo>
                    <a:pt x="34" y="88"/>
                  </a:lnTo>
                  <a:lnTo>
                    <a:pt x="26" y="82"/>
                  </a:lnTo>
                  <a:lnTo>
                    <a:pt x="21" y="77"/>
                  </a:lnTo>
                  <a:lnTo>
                    <a:pt x="17" y="71"/>
                  </a:lnTo>
                  <a:lnTo>
                    <a:pt x="13" y="67"/>
                  </a:lnTo>
                  <a:lnTo>
                    <a:pt x="9" y="61"/>
                  </a:lnTo>
                  <a:lnTo>
                    <a:pt x="5" y="57"/>
                  </a:lnTo>
                  <a:lnTo>
                    <a:pt x="3" y="54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3"/>
                  </a:lnTo>
                  <a:lnTo>
                    <a:pt x="5" y="15"/>
                  </a:lnTo>
                  <a:lnTo>
                    <a:pt x="11" y="9"/>
                  </a:lnTo>
                  <a:lnTo>
                    <a:pt x="19" y="6"/>
                  </a:lnTo>
                  <a:lnTo>
                    <a:pt x="23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4" y="0"/>
                  </a:lnTo>
                  <a:lnTo>
                    <a:pt x="5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2" name="Freeform 36"/>
            <p:cNvSpPr>
              <a:spLocks/>
            </p:cNvSpPr>
            <p:nvPr/>
          </p:nvSpPr>
          <p:spPr bwMode="auto">
            <a:xfrm>
              <a:off x="1225579" y="3137694"/>
              <a:ext cx="494223" cy="441325"/>
            </a:xfrm>
            <a:custGeom>
              <a:avLst/>
              <a:gdLst>
                <a:gd name="T0" fmla="*/ 675031947 w 1515"/>
                <a:gd name="T1" fmla="*/ 0 h 1112"/>
                <a:gd name="T2" fmla="*/ 693957900 w 1515"/>
                <a:gd name="T3" fmla="*/ 3779837 h 1112"/>
                <a:gd name="T4" fmla="*/ 719824216 w 1515"/>
                <a:gd name="T5" fmla="*/ 8190706 h 1112"/>
                <a:gd name="T6" fmla="*/ 753259960 w 1515"/>
                <a:gd name="T7" fmla="*/ 17010855 h 1112"/>
                <a:gd name="T8" fmla="*/ 796159476 w 1515"/>
                <a:gd name="T9" fmla="*/ 27721719 h 1112"/>
                <a:gd name="T10" fmla="*/ 843474557 w 1515"/>
                <a:gd name="T11" fmla="*/ 42212413 h 1112"/>
                <a:gd name="T12" fmla="*/ 884481318 w 1515"/>
                <a:gd name="T13" fmla="*/ 57963593 h 1112"/>
                <a:gd name="T14" fmla="*/ 916025103 w 1515"/>
                <a:gd name="T15" fmla="*/ 76234916 h 1112"/>
                <a:gd name="T16" fmla="*/ 937474463 w 1515"/>
                <a:gd name="T17" fmla="*/ 95765920 h 1112"/>
                <a:gd name="T18" fmla="*/ 951984254 w 1515"/>
                <a:gd name="T19" fmla="*/ 115927186 h 1112"/>
                <a:gd name="T20" fmla="*/ 955769763 w 1515"/>
                <a:gd name="T21" fmla="*/ 137978345 h 1112"/>
                <a:gd name="T22" fmla="*/ 954507662 w 1515"/>
                <a:gd name="T23" fmla="*/ 147428729 h 1112"/>
                <a:gd name="T24" fmla="*/ 949460847 w 1515"/>
                <a:gd name="T25" fmla="*/ 157509349 h 1112"/>
                <a:gd name="T26" fmla="*/ 942521278 w 1515"/>
                <a:gd name="T27" fmla="*/ 165700052 h 1112"/>
                <a:gd name="T28" fmla="*/ 931796995 w 1515"/>
                <a:gd name="T29" fmla="*/ 173890755 h 1112"/>
                <a:gd name="T30" fmla="*/ 918548510 w 1515"/>
                <a:gd name="T31" fmla="*/ 180190745 h 1112"/>
                <a:gd name="T32" fmla="*/ 891420887 w 1515"/>
                <a:gd name="T33" fmla="*/ 194682233 h 1112"/>
                <a:gd name="T34" fmla="*/ 858615796 w 1515"/>
                <a:gd name="T35" fmla="*/ 215472967 h 1112"/>
                <a:gd name="T36" fmla="*/ 823917752 w 1515"/>
                <a:gd name="T37" fmla="*/ 239414838 h 1112"/>
                <a:gd name="T38" fmla="*/ 788588459 w 1515"/>
                <a:gd name="T39" fmla="*/ 265876070 h 1112"/>
                <a:gd name="T40" fmla="*/ 752629307 w 1515"/>
                <a:gd name="T41" fmla="*/ 297378406 h 1112"/>
                <a:gd name="T42" fmla="*/ 705313630 w 1515"/>
                <a:gd name="T43" fmla="*/ 339590806 h 1112"/>
                <a:gd name="T44" fmla="*/ 637180040 w 1515"/>
                <a:gd name="T45" fmla="*/ 393144302 h 1112"/>
                <a:gd name="T46" fmla="*/ 567152902 w 1515"/>
                <a:gd name="T47" fmla="*/ 442917266 h 1112"/>
                <a:gd name="T48" fmla="*/ 494603151 w 1515"/>
                <a:gd name="T49" fmla="*/ 488910296 h 1112"/>
                <a:gd name="T50" fmla="*/ 421421952 w 1515"/>
                <a:gd name="T51" fmla="*/ 531122696 h 1112"/>
                <a:gd name="T52" fmla="*/ 331207455 w 1515"/>
                <a:gd name="T53" fmla="*/ 580266119 h 1112"/>
                <a:gd name="T54" fmla="*/ 285784532 w 1515"/>
                <a:gd name="T55" fmla="*/ 608617269 h 1112"/>
                <a:gd name="T56" fmla="*/ 242254363 w 1515"/>
                <a:gd name="T57" fmla="*/ 631298665 h 1112"/>
                <a:gd name="T58" fmla="*/ 202509653 w 1515"/>
                <a:gd name="T59" fmla="*/ 649569988 h 1112"/>
                <a:gd name="T60" fmla="*/ 165288401 w 1515"/>
                <a:gd name="T61" fmla="*/ 664061476 h 1112"/>
                <a:gd name="T62" fmla="*/ 128697801 w 1515"/>
                <a:gd name="T63" fmla="*/ 674771540 h 1112"/>
                <a:gd name="T64" fmla="*/ 89583769 w 1515"/>
                <a:gd name="T65" fmla="*/ 690522708 h 1112"/>
                <a:gd name="T66" fmla="*/ 59932739 w 1515"/>
                <a:gd name="T67" fmla="*/ 699343648 h 1112"/>
                <a:gd name="T68" fmla="*/ 37851918 w 1515"/>
                <a:gd name="T69" fmla="*/ 700603328 h 1112"/>
                <a:gd name="T70" fmla="*/ 24604222 w 1515"/>
                <a:gd name="T71" fmla="*/ 699343648 h 1112"/>
                <a:gd name="T72" fmla="*/ 13879144 w 1515"/>
                <a:gd name="T73" fmla="*/ 696823492 h 1112"/>
                <a:gd name="T74" fmla="*/ 6308917 w 1515"/>
                <a:gd name="T75" fmla="*/ 693042863 h 1112"/>
                <a:gd name="T76" fmla="*/ 1262101 w 1515"/>
                <a:gd name="T77" fmla="*/ 688002553 h 1112"/>
                <a:gd name="T78" fmla="*/ 0 w 1515"/>
                <a:gd name="T79" fmla="*/ 682332005 h 1112"/>
                <a:gd name="T80" fmla="*/ 121127579 w 1515"/>
                <a:gd name="T81" fmla="*/ 595387050 h 1112"/>
                <a:gd name="T82" fmla="*/ 236576895 w 1515"/>
                <a:gd name="T83" fmla="*/ 503400990 h 1112"/>
                <a:gd name="T84" fmla="*/ 333100209 w 1515"/>
                <a:gd name="T85" fmla="*/ 419605633 h 1112"/>
                <a:gd name="T86" fmla="*/ 398710391 w 1515"/>
                <a:gd name="T87" fmla="*/ 359121810 h 1112"/>
                <a:gd name="T88" fmla="*/ 455489144 w 1515"/>
                <a:gd name="T89" fmla="*/ 302418716 h 1112"/>
                <a:gd name="T90" fmla="*/ 506589535 w 1515"/>
                <a:gd name="T91" fmla="*/ 246975303 h 1112"/>
                <a:gd name="T92" fmla="*/ 550119703 w 1515"/>
                <a:gd name="T93" fmla="*/ 193421758 h 1112"/>
                <a:gd name="T94" fmla="*/ 585448202 w 1515"/>
                <a:gd name="T95" fmla="*/ 141758975 h 1112"/>
                <a:gd name="T96" fmla="*/ 599957993 w 1515"/>
                <a:gd name="T97" fmla="*/ 119707022 h 1112"/>
                <a:gd name="T98" fmla="*/ 608159663 w 1515"/>
                <a:gd name="T99" fmla="*/ 100175993 h 1112"/>
                <a:gd name="T100" fmla="*/ 614468579 w 1515"/>
                <a:gd name="T101" fmla="*/ 77494597 h 1112"/>
                <a:gd name="T102" fmla="*/ 617622640 w 1515"/>
                <a:gd name="T103" fmla="*/ 52293046 h 1112"/>
                <a:gd name="T104" fmla="*/ 618884741 w 1515"/>
                <a:gd name="T105" fmla="*/ 23311640 h 1112"/>
                <a:gd name="T106" fmla="*/ 620146047 w 1515"/>
                <a:gd name="T107" fmla="*/ 14490700 h 1112"/>
                <a:gd name="T108" fmla="*/ 625192862 w 1515"/>
                <a:gd name="T109" fmla="*/ 8190706 h 1112"/>
                <a:gd name="T110" fmla="*/ 632132431 w 1515"/>
                <a:gd name="T111" fmla="*/ 5040312 h 1112"/>
                <a:gd name="T112" fmla="*/ 644750263 w 1515"/>
                <a:gd name="T113" fmla="*/ 1260475 h 1112"/>
                <a:gd name="T114" fmla="*/ 660522155 w 1515"/>
                <a:gd name="T115" fmla="*/ 0 h 11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15"/>
                <a:gd name="T175" fmla="*/ 0 h 1112"/>
                <a:gd name="T176" fmla="*/ 1515 w 1515"/>
                <a:gd name="T177" fmla="*/ 1112 h 11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15" h="1112">
                  <a:moveTo>
                    <a:pt x="1056" y="0"/>
                  </a:moveTo>
                  <a:lnTo>
                    <a:pt x="1062" y="0"/>
                  </a:lnTo>
                  <a:lnTo>
                    <a:pt x="1070" y="0"/>
                  </a:lnTo>
                  <a:lnTo>
                    <a:pt x="1079" y="2"/>
                  </a:lnTo>
                  <a:lnTo>
                    <a:pt x="1089" y="4"/>
                  </a:lnTo>
                  <a:lnTo>
                    <a:pt x="1100" y="6"/>
                  </a:lnTo>
                  <a:lnTo>
                    <a:pt x="1112" y="8"/>
                  </a:lnTo>
                  <a:lnTo>
                    <a:pt x="1127" y="12"/>
                  </a:lnTo>
                  <a:lnTo>
                    <a:pt x="1141" y="13"/>
                  </a:lnTo>
                  <a:lnTo>
                    <a:pt x="1158" y="17"/>
                  </a:lnTo>
                  <a:lnTo>
                    <a:pt x="1175" y="23"/>
                  </a:lnTo>
                  <a:lnTo>
                    <a:pt x="1194" y="27"/>
                  </a:lnTo>
                  <a:lnTo>
                    <a:pt x="1216" y="33"/>
                  </a:lnTo>
                  <a:lnTo>
                    <a:pt x="1239" y="38"/>
                  </a:lnTo>
                  <a:lnTo>
                    <a:pt x="1262" y="44"/>
                  </a:lnTo>
                  <a:lnTo>
                    <a:pt x="1287" y="52"/>
                  </a:lnTo>
                  <a:lnTo>
                    <a:pt x="1312" y="60"/>
                  </a:lnTo>
                  <a:lnTo>
                    <a:pt x="1337" y="67"/>
                  </a:lnTo>
                  <a:lnTo>
                    <a:pt x="1360" y="75"/>
                  </a:lnTo>
                  <a:lnTo>
                    <a:pt x="1381" y="85"/>
                  </a:lnTo>
                  <a:lnTo>
                    <a:pt x="1402" y="92"/>
                  </a:lnTo>
                  <a:lnTo>
                    <a:pt x="1419" y="102"/>
                  </a:lnTo>
                  <a:lnTo>
                    <a:pt x="1436" y="111"/>
                  </a:lnTo>
                  <a:lnTo>
                    <a:pt x="1452" y="121"/>
                  </a:lnTo>
                  <a:lnTo>
                    <a:pt x="1465" y="131"/>
                  </a:lnTo>
                  <a:lnTo>
                    <a:pt x="1477" y="140"/>
                  </a:lnTo>
                  <a:lnTo>
                    <a:pt x="1486" y="152"/>
                  </a:lnTo>
                  <a:lnTo>
                    <a:pt x="1496" y="161"/>
                  </a:lnTo>
                  <a:lnTo>
                    <a:pt x="1504" y="173"/>
                  </a:lnTo>
                  <a:lnTo>
                    <a:pt x="1509" y="184"/>
                  </a:lnTo>
                  <a:lnTo>
                    <a:pt x="1513" y="196"/>
                  </a:lnTo>
                  <a:lnTo>
                    <a:pt x="1515" y="207"/>
                  </a:lnTo>
                  <a:lnTo>
                    <a:pt x="1515" y="219"/>
                  </a:lnTo>
                  <a:lnTo>
                    <a:pt x="1515" y="225"/>
                  </a:lnTo>
                  <a:lnTo>
                    <a:pt x="1515" y="230"/>
                  </a:lnTo>
                  <a:lnTo>
                    <a:pt x="1513" y="234"/>
                  </a:lnTo>
                  <a:lnTo>
                    <a:pt x="1511" y="240"/>
                  </a:lnTo>
                  <a:lnTo>
                    <a:pt x="1509" y="246"/>
                  </a:lnTo>
                  <a:lnTo>
                    <a:pt x="1505" y="250"/>
                  </a:lnTo>
                  <a:lnTo>
                    <a:pt x="1504" y="255"/>
                  </a:lnTo>
                  <a:lnTo>
                    <a:pt x="1498" y="259"/>
                  </a:lnTo>
                  <a:lnTo>
                    <a:pt x="1494" y="263"/>
                  </a:lnTo>
                  <a:lnTo>
                    <a:pt x="1490" y="267"/>
                  </a:lnTo>
                  <a:lnTo>
                    <a:pt x="1484" y="271"/>
                  </a:lnTo>
                  <a:lnTo>
                    <a:pt x="1477" y="276"/>
                  </a:lnTo>
                  <a:lnTo>
                    <a:pt x="1471" y="278"/>
                  </a:lnTo>
                  <a:lnTo>
                    <a:pt x="1463" y="282"/>
                  </a:lnTo>
                  <a:lnTo>
                    <a:pt x="1456" y="286"/>
                  </a:lnTo>
                  <a:lnTo>
                    <a:pt x="1448" y="290"/>
                  </a:lnTo>
                  <a:lnTo>
                    <a:pt x="1431" y="300"/>
                  </a:lnTo>
                  <a:lnTo>
                    <a:pt x="1413" y="309"/>
                  </a:lnTo>
                  <a:lnTo>
                    <a:pt x="1396" y="319"/>
                  </a:lnTo>
                  <a:lnTo>
                    <a:pt x="1379" y="330"/>
                  </a:lnTo>
                  <a:lnTo>
                    <a:pt x="1361" y="342"/>
                  </a:lnTo>
                  <a:lnTo>
                    <a:pt x="1342" y="353"/>
                  </a:lnTo>
                  <a:lnTo>
                    <a:pt x="1325" y="367"/>
                  </a:lnTo>
                  <a:lnTo>
                    <a:pt x="1306" y="380"/>
                  </a:lnTo>
                  <a:lnTo>
                    <a:pt x="1289" y="394"/>
                  </a:lnTo>
                  <a:lnTo>
                    <a:pt x="1269" y="407"/>
                  </a:lnTo>
                  <a:lnTo>
                    <a:pt x="1250" y="422"/>
                  </a:lnTo>
                  <a:lnTo>
                    <a:pt x="1231" y="438"/>
                  </a:lnTo>
                  <a:lnTo>
                    <a:pt x="1212" y="455"/>
                  </a:lnTo>
                  <a:lnTo>
                    <a:pt x="1193" y="472"/>
                  </a:lnTo>
                  <a:lnTo>
                    <a:pt x="1173" y="490"/>
                  </a:lnTo>
                  <a:lnTo>
                    <a:pt x="1154" y="509"/>
                  </a:lnTo>
                  <a:lnTo>
                    <a:pt x="1118" y="539"/>
                  </a:lnTo>
                  <a:lnTo>
                    <a:pt x="1083" y="568"/>
                  </a:lnTo>
                  <a:lnTo>
                    <a:pt x="1047" y="597"/>
                  </a:lnTo>
                  <a:lnTo>
                    <a:pt x="1010" y="624"/>
                  </a:lnTo>
                  <a:lnTo>
                    <a:pt x="974" y="651"/>
                  </a:lnTo>
                  <a:lnTo>
                    <a:pt x="935" y="676"/>
                  </a:lnTo>
                  <a:lnTo>
                    <a:pt x="899" y="703"/>
                  </a:lnTo>
                  <a:lnTo>
                    <a:pt x="860" y="728"/>
                  </a:lnTo>
                  <a:lnTo>
                    <a:pt x="822" y="751"/>
                  </a:lnTo>
                  <a:lnTo>
                    <a:pt x="784" y="776"/>
                  </a:lnTo>
                  <a:lnTo>
                    <a:pt x="745" y="799"/>
                  </a:lnTo>
                  <a:lnTo>
                    <a:pt x="707" y="820"/>
                  </a:lnTo>
                  <a:lnTo>
                    <a:pt x="668" y="843"/>
                  </a:lnTo>
                  <a:lnTo>
                    <a:pt x="628" y="864"/>
                  </a:lnTo>
                  <a:lnTo>
                    <a:pt x="551" y="906"/>
                  </a:lnTo>
                  <a:lnTo>
                    <a:pt x="525" y="921"/>
                  </a:lnTo>
                  <a:lnTo>
                    <a:pt x="501" y="937"/>
                  </a:lnTo>
                  <a:lnTo>
                    <a:pt x="477" y="952"/>
                  </a:lnTo>
                  <a:lnTo>
                    <a:pt x="453" y="966"/>
                  </a:lnTo>
                  <a:lnTo>
                    <a:pt x="430" y="979"/>
                  </a:lnTo>
                  <a:lnTo>
                    <a:pt x="407" y="991"/>
                  </a:lnTo>
                  <a:lnTo>
                    <a:pt x="384" y="1002"/>
                  </a:lnTo>
                  <a:lnTo>
                    <a:pt x="363" y="1012"/>
                  </a:lnTo>
                  <a:lnTo>
                    <a:pt x="342" y="1021"/>
                  </a:lnTo>
                  <a:lnTo>
                    <a:pt x="321" y="1031"/>
                  </a:lnTo>
                  <a:lnTo>
                    <a:pt x="300" y="1040"/>
                  </a:lnTo>
                  <a:lnTo>
                    <a:pt x="281" y="1046"/>
                  </a:lnTo>
                  <a:lnTo>
                    <a:pt x="262" y="1054"/>
                  </a:lnTo>
                  <a:lnTo>
                    <a:pt x="242" y="1060"/>
                  </a:lnTo>
                  <a:lnTo>
                    <a:pt x="223" y="1065"/>
                  </a:lnTo>
                  <a:lnTo>
                    <a:pt x="204" y="1071"/>
                  </a:lnTo>
                  <a:lnTo>
                    <a:pt x="183" y="1081"/>
                  </a:lnTo>
                  <a:lnTo>
                    <a:pt x="162" y="1090"/>
                  </a:lnTo>
                  <a:lnTo>
                    <a:pt x="142" y="1096"/>
                  </a:lnTo>
                  <a:lnTo>
                    <a:pt x="125" y="1102"/>
                  </a:lnTo>
                  <a:lnTo>
                    <a:pt x="108" y="1108"/>
                  </a:lnTo>
                  <a:lnTo>
                    <a:pt x="95" y="1110"/>
                  </a:lnTo>
                  <a:lnTo>
                    <a:pt x="81" y="1112"/>
                  </a:lnTo>
                  <a:lnTo>
                    <a:pt x="68" y="1112"/>
                  </a:lnTo>
                  <a:lnTo>
                    <a:pt x="60" y="1112"/>
                  </a:lnTo>
                  <a:lnTo>
                    <a:pt x="52" y="1112"/>
                  </a:lnTo>
                  <a:lnTo>
                    <a:pt x="45" y="1112"/>
                  </a:lnTo>
                  <a:lnTo>
                    <a:pt x="39" y="1110"/>
                  </a:lnTo>
                  <a:lnTo>
                    <a:pt x="33" y="1110"/>
                  </a:lnTo>
                  <a:lnTo>
                    <a:pt x="27" y="1108"/>
                  </a:lnTo>
                  <a:lnTo>
                    <a:pt x="22" y="1106"/>
                  </a:lnTo>
                  <a:lnTo>
                    <a:pt x="18" y="1104"/>
                  </a:lnTo>
                  <a:lnTo>
                    <a:pt x="14" y="1102"/>
                  </a:lnTo>
                  <a:lnTo>
                    <a:pt x="10" y="1100"/>
                  </a:lnTo>
                  <a:lnTo>
                    <a:pt x="6" y="1096"/>
                  </a:lnTo>
                  <a:lnTo>
                    <a:pt x="4" y="1094"/>
                  </a:lnTo>
                  <a:lnTo>
                    <a:pt x="2" y="1092"/>
                  </a:lnTo>
                  <a:lnTo>
                    <a:pt x="2" y="1088"/>
                  </a:lnTo>
                  <a:lnTo>
                    <a:pt x="0" y="1085"/>
                  </a:lnTo>
                  <a:lnTo>
                    <a:pt x="0" y="1083"/>
                  </a:lnTo>
                  <a:lnTo>
                    <a:pt x="64" y="1037"/>
                  </a:lnTo>
                  <a:lnTo>
                    <a:pt x="129" y="991"/>
                  </a:lnTo>
                  <a:lnTo>
                    <a:pt x="192" y="945"/>
                  </a:lnTo>
                  <a:lnTo>
                    <a:pt x="254" y="897"/>
                  </a:lnTo>
                  <a:lnTo>
                    <a:pt x="315" y="849"/>
                  </a:lnTo>
                  <a:lnTo>
                    <a:pt x="375" y="799"/>
                  </a:lnTo>
                  <a:lnTo>
                    <a:pt x="434" y="749"/>
                  </a:lnTo>
                  <a:lnTo>
                    <a:pt x="490" y="699"/>
                  </a:lnTo>
                  <a:lnTo>
                    <a:pt x="528" y="666"/>
                  </a:lnTo>
                  <a:lnTo>
                    <a:pt x="563" y="634"/>
                  </a:lnTo>
                  <a:lnTo>
                    <a:pt x="597" y="603"/>
                  </a:lnTo>
                  <a:lnTo>
                    <a:pt x="632" y="570"/>
                  </a:lnTo>
                  <a:lnTo>
                    <a:pt x="663" y="539"/>
                  </a:lnTo>
                  <a:lnTo>
                    <a:pt x="693" y="511"/>
                  </a:lnTo>
                  <a:lnTo>
                    <a:pt x="722" y="480"/>
                  </a:lnTo>
                  <a:lnTo>
                    <a:pt x="751" y="449"/>
                  </a:lnTo>
                  <a:lnTo>
                    <a:pt x="778" y="420"/>
                  </a:lnTo>
                  <a:lnTo>
                    <a:pt x="803" y="392"/>
                  </a:lnTo>
                  <a:lnTo>
                    <a:pt x="828" y="363"/>
                  </a:lnTo>
                  <a:lnTo>
                    <a:pt x="851" y="334"/>
                  </a:lnTo>
                  <a:lnTo>
                    <a:pt x="872" y="307"/>
                  </a:lnTo>
                  <a:lnTo>
                    <a:pt x="891" y="278"/>
                  </a:lnTo>
                  <a:lnTo>
                    <a:pt x="910" y="252"/>
                  </a:lnTo>
                  <a:lnTo>
                    <a:pt x="928" y="225"/>
                  </a:lnTo>
                  <a:lnTo>
                    <a:pt x="935" y="217"/>
                  </a:lnTo>
                  <a:lnTo>
                    <a:pt x="941" y="209"/>
                  </a:lnTo>
                  <a:lnTo>
                    <a:pt x="951" y="190"/>
                  </a:lnTo>
                  <a:lnTo>
                    <a:pt x="956" y="180"/>
                  </a:lnTo>
                  <a:lnTo>
                    <a:pt x="960" y="171"/>
                  </a:lnTo>
                  <a:lnTo>
                    <a:pt x="964" y="159"/>
                  </a:lnTo>
                  <a:lnTo>
                    <a:pt x="968" y="148"/>
                  </a:lnTo>
                  <a:lnTo>
                    <a:pt x="972" y="136"/>
                  </a:lnTo>
                  <a:lnTo>
                    <a:pt x="974" y="123"/>
                  </a:lnTo>
                  <a:lnTo>
                    <a:pt x="976" y="111"/>
                  </a:lnTo>
                  <a:lnTo>
                    <a:pt x="978" y="96"/>
                  </a:lnTo>
                  <a:lnTo>
                    <a:pt x="979" y="83"/>
                  </a:lnTo>
                  <a:lnTo>
                    <a:pt x="979" y="67"/>
                  </a:lnTo>
                  <a:lnTo>
                    <a:pt x="979" y="52"/>
                  </a:lnTo>
                  <a:lnTo>
                    <a:pt x="981" y="37"/>
                  </a:lnTo>
                  <a:lnTo>
                    <a:pt x="981" y="31"/>
                  </a:lnTo>
                  <a:lnTo>
                    <a:pt x="981" y="27"/>
                  </a:lnTo>
                  <a:lnTo>
                    <a:pt x="983" y="23"/>
                  </a:lnTo>
                  <a:lnTo>
                    <a:pt x="985" y="19"/>
                  </a:lnTo>
                  <a:lnTo>
                    <a:pt x="987" y="17"/>
                  </a:lnTo>
                  <a:lnTo>
                    <a:pt x="991" y="13"/>
                  </a:lnTo>
                  <a:lnTo>
                    <a:pt x="995" y="12"/>
                  </a:lnTo>
                  <a:lnTo>
                    <a:pt x="999" y="10"/>
                  </a:lnTo>
                  <a:lnTo>
                    <a:pt x="1002" y="8"/>
                  </a:lnTo>
                  <a:lnTo>
                    <a:pt x="1008" y="6"/>
                  </a:lnTo>
                  <a:lnTo>
                    <a:pt x="1014" y="4"/>
                  </a:lnTo>
                  <a:lnTo>
                    <a:pt x="1022" y="2"/>
                  </a:lnTo>
                  <a:lnTo>
                    <a:pt x="1029" y="2"/>
                  </a:lnTo>
                  <a:lnTo>
                    <a:pt x="1037" y="0"/>
                  </a:lnTo>
                  <a:lnTo>
                    <a:pt x="1047" y="0"/>
                  </a:lnTo>
                  <a:lnTo>
                    <a:pt x="105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3" name="Freeform 37"/>
            <p:cNvSpPr>
              <a:spLocks/>
            </p:cNvSpPr>
            <p:nvPr/>
          </p:nvSpPr>
          <p:spPr bwMode="auto">
            <a:xfrm>
              <a:off x="1252311" y="3231357"/>
              <a:ext cx="749810" cy="592138"/>
            </a:xfrm>
            <a:custGeom>
              <a:avLst/>
              <a:gdLst>
                <a:gd name="T0" fmla="*/ 1147930684 w 2300"/>
                <a:gd name="T1" fmla="*/ 2520156 h 1492"/>
                <a:gd name="T2" fmla="*/ 1181322939 w 2300"/>
                <a:gd name="T3" fmla="*/ 8820150 h 1492"/>
                <a:gd name="T4" fmla="*/ 1229836125 w 2300"/>
                <a:gd name="T5" fmla="*/ 20791487 h 1492"/>
                <a:gd name="T6" fmla="*/ 1292840004 w 2300"/>
                <a:gd name="T7" fmla="*/ 36541869 h 1492"/>
                <a:gd name="T8" fmla="*/ 1357104358 w 2300"/>
                <a:gd name="T9" fmla="*/ 59223280 h 1492"/>
                <a:gd name="T10" fmla="*/ 1404357069 w 2300"/>
                <a:gd name="T11" fmla="*/ 85055072 h 1492"/>
                <a:gd name="T12" fmla="*/ 1434598932 w 2300"/>
                <a:gd name="T13" fmla="*/ 112776806 h 1492"/>
                <a:gd name="T14" fmla="*/ 1447829945 w 2300"/>
                <a:gd name="T15" fmla="*/ 141758991 h 1492"/>
                <a:gd name="T16" fmla="*/ 1446569470 w 2300"/>
                <a:gd name="T17" fmla="*/ 163179915 h 1492"/>
                <a:gd name="T18" fmla="*/ 1437119087 w 2300"/>
                <a:gd name="T19" fmla="*/ 181451240 h 1492"/>
                <a:gd name="T20" fmla="*/ 1420108238 w 2300"/>
                <a:gd name="T21" fmla="*/ 197202410 h 1492"/>
                <a:gd name="T22" fmla="*/ 1394276449 w 2300"/>
                <a:gd name="T23" fmla="*/ 212953630 h 1492"/>
                <a:gd name="T24" fmla="*/ 1335052405 w 2300"/>
                <a:gd name="T25" fmla="*/ 241935020 h 1492"/>
                <a:gd name="T26" fmla="*/ 1266377978 w 2300"/>
                <a:gd name="T27" fmla="*/ 282887744 h 1492"/>
                <a:gd name="T28" fmla="*/ 1193923715 w 2300"/>
                <a:gd name="T29" fmla="*/ 332660615 h 1492"/>
                <a:gd name="T30" fmla="*/ 1120839215 w 2300"/>
                <a:gd name="T31" fmla="*/ 390624190 h 1492"/>
                <a:gd name="T32" fmla="*/ 997981848 w 2300"/>
                <a:gd name="T33" fmla="*/ 482609565 h 1492"/>
                <a:gd name="T34" fmla="*/ 853702766 w 2300"/>
                <a:gd name="T35" fmla="*/ 577115791 h 1492"/>
                <a:gd name="T36" fmla="*/ 706273886 w 2300"/>
                <a:gd name="T37" fmla="*/ 662801075 h 1492"/>
                <a:gd name="T38" fmla="*/ 556324256 w 2300"/>
                <a:gd name="T39" fmla="*/ 741556131 h 1492"/>
                <a:gd name="T40" fmla="*/ 447327346 w 2300"/>
                <a:gd name="T41" fmla="*/ 798259231 h 1492"/>
                <a:gd name="T42" fmla="*/ 357862135 w 2300"/>
                <a:gd name="T43" fmla="*/ 840472628 h 1492"/>
                <a:gd name="T44" fmla="*/ 274697014 w 2300"/>
                <a:gd name="T45" fmla="*/ 873234649 h 1492"/>
                <a:gd name="T46" fmla="*/ 198462072 w 2300"/>
                <a:gd name="T47" fmla="*/ 897805966 h 1492"/>
                <a:gd name="T48" fmla="*/ 147428731 w 2300"/>
                <a:gd name="T49" fmla="*/ 915447054 h 1492"/>
                <a:gd name="T50" fmla="*/ 110256640 w 2300"/>
                <a:gd name="T51" fmla="*/ 928047831 h 1492"/>
                <a:gd name="T52" fmla="*/ 78755073 w 2300"/>
                <a:gd name="T53" fmla="*/ 936238534 h 1492"/>
                <a:gd name="T54" fmla="*/ 52923284 w 2300"/>
                <a:gd name="T55" fmla="*/ 938758690 h 1492"/>
                <a:gd name="T56" fmla="*/ 31501555 w 2300"/>
                <a:gd name="T57" fmla="*/ 938758690 h 1492"/>
                <a:gd name="T58" fmla="*/ 14490700 w 2300"/>
                <a:gd name="T59" fmla="*/ 934978060 h 1492"/>
                <a:gd name="T60" fmla="*/ 5040312 w 2300"/>
                <a:gd name="T61" fmla="*/ 928678068 h 1492"/>
                <a:gd name="T62" fmla="*/ 0 w 2300"/>
                <a:gd name="T63" fmla="*/ 919226890 h 1492"/>
                <a:gd name="T64" fmla="*/ 107736485 w 2300"/>
                <a:gd name="T65" fmla="*/ 858743160 h 1492"/>
                <a:gd name="T66" fmla="*/ 245714832 w 2300"/>
                <a:gd name="T67" fmla="*/ 779988699 h 1492"/>
                <a:gd name="T68" fmla="*/ 378653613 w 2300"/>
                <a:gd name="T69" fmla="*/ 698083251 h 1492"/>
                <a:gd name="T70" fmla="*/ 505290915 w 2300"/>
                <a:gd name="T71" fmla="*/ 612397967 h 1492"/>
                <a:gd name="T72" fmla="*/ 597276976 w 2300"/>
                <a:gd name="T73" fmla="*/ 548133607 h 1492"/>
                <a:gd name="T74" fmla="*/ 674771549 w 2300"/>
                <a:gd name="T75" fmla="*/ 494580899 h 1492"/>
                <a:gd name="T76" fmla="*/ 745966132 w 2300"/>
                <a:gd name="T77" fmla="*/ 442917316 h 1492"/>
                <a:gd name="T78" fmla="*/ 811490166 w 2300"/>
                <a:gd name="T79" fmla="*/ 391884665 h 1492"/>
                <a:gd name="T80" fmla="*/ 871974089 w 2300"/>
                <a:gd name="T81" fmla="*/ 342111000 h 1492"/>
                <a:gd name="T82" fmla="*/ 926157029 w 2300"/>
                <a:gd name="T83" fmla="*/ 292968366 h 1492"/>
                <a:gd name="T84" fmla="*/ 974670214 w 2300"/>
                <a:gd name="T85" fmla="*/ 245714856 h 1492"/>
                <a:gd name="T86" fmla="*/ 1015622934 w 2300"/>
                <a:gd name="T87" fmla="*/ 198462091 h 1492"/>
                <a:gd name="T88" fmla="*/ 1042714404 w 2300"/>
                <a:gd name="T89" fmla="*/ 165700070 h 1492"/>
                <a:gd name="T90" fmla="*/ 1060985728 w 2300"/>
                <a:gd name="T91" fmla="*/ 131678369 h 1492"/>
                <a:gd name="T92" fmla="*/ 1072956266 w 2300"/>
                <a:gd name="T93" fmla="*/ 89465939 h 1492"/>
                <a:gd name="T94" fmla="*/ 1077366339 w 2300"/>
                <a:gd name="T95" fmla="*/ 40322499 h 1492"/>
                <a:gd name="T96" fmla="*/ 1079886495 w 2300"/>
                <a:gd name="T97" fmla="*/ 17010857 h 1492"/>
                <a:gd name="T98" fmla="*/ 1088707435 w 2300"/>
                <a:gd name="T99" fmla="*/ 8820150 h 1492"/>
                <a:gd name="T100" fmla="*/ 1104458603 w 2300"/>
                <a:gd name="T101" fmla="*/ 2520156 h 1492"/>
                <a:gd name="T102" fmla="*/ 1124619844 w 2300"/>
                <a:gd name="T103" fmla="*/ 0 h 14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00"/>
                <a:gd name="T157" fmla="*/ 0 h 1492"/>
                <a:gd name="T158" fmla="*/ 2300 w 2300"/>
                <a:gd name="T159" fmla="*/ 1492 h 14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00" h="1492">
                  <a:moveTo>
                    <a:pt x="1795" y="0"/>
                  </a:moveTo>
                  <a:lnTo>
                    <a:pt x="1803" y="0"/>
                  </a:lnTo>
                  <a:lnTo>
                    <a:pt x="1810" y="2"/>
                  </a:lnTo>
                  <a:lnTo>
                    <a:pt x="1822" y="4"/>
                  </a:lnTo>
                  <a:lnTo>
                    <a:pt x="1833" y="4"/>
                  </a:lnTo>
                  <a:lnTo>
                    <a:pt x="1845" y="8"/>
                  </a:lnTo>
                  <a:lnTo>
                    <a:pt x="1860" y="10"/>
                  </a:lnTo>
                  <a:lnTo>
                    <a:pt x="1875" y="14"/>
                  </a:lnTo>
                  <a:lnTo>
                    <a:pt x="1893" y="17"/>
                  </a:lnTo>
                  <a:lnTo>
                    <a:pt x="1910" y="21"/>
                  </a:lnTo>
                  <a:lnTo>
                    <a:pt x="1931" y="27"/>
                  </a:lnTo>
                  <a:lnTo>
                    <a:pt x="1952" y="33"/>
                  </a:lnTo>
                  <a:lnTo>
                    <a:pt x="1975" y="39"/>
                  </a:lnTo>
                  <a:lnTo>
                    <a:pt x="1998" y="44"/>
                  </a:lnTo>
                  <a:lnTo>
                    <a:pt x="2025" y="50"/>
                  </a:lnTo>
                  <a:lnTo>
                    <a:pt x="2052" y="58"/>
                  </a:lnTo>
                  <a:lnTo>
                    <a:pt x="2081" y="65"/>
                  </a:lnTo>
                  <a:lnTo>
                    <a:pt x="2108" y="75"/>
                  </a:lnTo>
                  <a:lnTo>
                    <a:pt x="2131" y="85"/>
                  </a:lnTo>
                  <a:lnTo>
                    <a:pt x="2154" y="94"/>
                  </a:lnTo>
                  <a:lnTo>
                    <a:pt x="2175" y="104"/>
                  </a:lnTo>
                  <a:lnTo>
                    <a:pt x="2194" y="113"/>
                  </a:lnTo>
                  <a:lnTo>
                    <a:pt x="2213" y="125"/>
                  </a:lnTo>
                  <a:lnTo>
                    <a:pt x="2229" y="135"/>
                  </a:lnTo>
                  <a:lnTo>
                    <a:pt x="2244" y="146"/>
                  </a:lnTo>
                  <a:lnTo>
                    <a:pt x="2257" y="156"/>
                  </a:lnTo>
                  <a:lnTo>
                    <a:pt x="2267" y="167"/>
                  </a:lnTo>
                  <a:lnTo>
                    <a:pt x="2277" y="179"/>
                  </a:lnTo>
                  <a:lnTo>
                    <a:pt x="2284" y="190"/>
                  </a:lnTo>
                  <a:lnTo>
                    <a:pt x="2292" y="202"/>
                  </a:lnTo>
                  <a:lnTo>
                    <a:pt x="2296" y="213"/>
                  </a:lnTo>
                  <a:lnTo>
                    <a:pt x="2298" y="225"/>
                  </a:lnTo>
                  <a:lnTo>
                    <a:pt x="2300" y="238"/>
                  </a:lnTo>
                  <a:lnTo>
                    <a:pt x="2300" y="246"/>
                  </a:lnTo>
                  <a:lnTo>
                    <a:pt x="2298" y="252"/>
                  </a:lnTo>
                  <a:lnTo>
                    <a:pt x="2296" y="259"/>
                  </a:lnTo>
                  <a:lnTo>
                    <a:pt x="2294" y="267"/>
                  </a:lnTo>
                  <a:lnTo>
                    <a:pt x="2290" y="275"/>
                  </a:lnTo>
                  <a:lnTo>
                    <a:pt x="2286" y="280"/>
                  </a:lnTo>
                  <a:lnTo>
                    <a:pt x="2281" y="288"/>
                  </a:lnTo>
                  <a:lnTo>
                    <a:pt x="2275" y="294"/>
                  </a:lnTo>
                  <a:lnTo>
                    <a:pt x="2269" y="302"/>
                  </a:lnTo>
                  <a:lnTo>
                    <a:pt x="2261" y="307"/>
                  </a:lnTo>
                  <a:lnTo>
                    <a:pt x="2254" y="313"/>
                  </a:lnTo>
                  <a:lnTo>
                    <a:pt x="2246" y="321"/>
                  </a:lnTo>
                  <a:lnTo>
                    <a:pt x="2236" y="327"/>
                  </a:lnTo>
                  <a:lnTo>
                    <a:pt x="2225" y="332"/>
                  </a:lnTo>
                  <a:lnTo>
                    <a:pt x="2213" y="338"/>
                  </a:lnTo>
                  <a:lnTo>
                    <a:pt x="2202" y="344"/>
                  </a:lnTo>
                  <a:lnTo>
                    <a:pt x="2175" y="357"/>
                  </a:lnTo>
                  <a:lnTo>
                    <a:pt x="2148" y="371"/>
                  </a:lnTo>
                  <a:lnTo>
                    <a:pt x="2119" y="384"/>
                  </a:lnTo>
                  <a:lnTo>
                    <a:pt x="2092" y="399"/>
                  </a:lnTo>
                  <a:lnTo>
                    <a:pt x="2066" y="415"/>
                  </a:lnTo>
                  <a:lnTo>
                    <a:pt x="2037" y="432"/>
                  </a:lnTo>
                  <a:lnTo>
                    <a:pt x="2010" y="449"/>
                  </a:lnTo>
                  <a:lnTo>
                    <a:pt x="1981" y="469"/>
                  </a:lnTo>
                  <a:lnTo>
                    <a:pt x="1952" y="488"/>
                  </a:lnTo>
                  <a:lnTo>
                    <a:pt x="1923" y="507"/>
                  </a:lnTo>
                  <a:lnTo>
                    <a:pt x="1895" y="528"/>
                  </a:lnTo>
                  <a:lnTo>
                    <a:pt x="1866" y="549"/>
                  </a:lnTo>
                  <a:lnTo>
                    <a:pt x="1837" y="572"/>
                  </a:lnTo>
                  <a:lnTo>
                    <a:pt x="1808" y="595"/>
                  </a:lnTo>
                  <a:lnTo>
                    <a:pt x="1779" y="620"/>
                  </a:lnTo>
                  <a:lnTo>
                    <a:pt x="1749" y="645"/>
                  </a:lnTo>
                  <a:lnTo>
                    <a:pt x="1695" y="685"/>
                  </a:lnTo>
                  <a:lnTo>
                    <a:pt x="1639" y="726"/>
                  </a:lnTo>
                  <a:lnTo>
                    <a:pt x="1584" y="766"/>
                  </a:lnTo>
                  <a:lnTo>
                    <a:pt x="1526" y="804"/>
                  </a:lnTo>
                  <a:lnTo>
                    <a:pt x="1470" y="843"/>
                  </a:lnTo>
                  <a:lnTo>
                    <a:pt x="1413" y="879"/>
                  </a:lnTo>
                  <a:lnTo>
                    <a:pt x="1355" y="916"/>
                  </a:lnTo>
                  <a:lnTo>
                    <a:pt x="1298" y="950"/>
                  </a:lnTo>
                  <a:lnTo>
                    <a:pt x="1238" y="985"/>
                  </a:lnTo>
                  <a:lnTo>
                    <a:pt x="1181" y="1019"/>
                  </a:lnTo>
                  <a:lnTo>
                    <a:pt x="1121" y="1052"/>
                  </a:lnTo>
                  <a:lnTo>
                    <a:pt x="1062" y="1085"/>
                  </a:lnTo>
                  <a:lnTo>
                    <a:pt x="1002" y="1115"/>
                  </a:lnTo>
                  <a:lnTo>
                    <a:pt x="943" y="1148"/>
                  </a:lnTo>
                  <a:lnTo>
                    <a:pt x="883" y="1177"/>
                  </a:lnTo>
                  <a:lnTo>
                    <a:pt x="822" y="1208"/>
                  </a:lnTo>
                  <a:lnTo>
                    <a:pt x="785" y="1229"/>
                  </a:lnTo>
                  <a:lnTo>
                    <a:pt x="747" y="1248"/>
                  </a:lnTo>
                  <a:lnTo>
                    <a:pt x="710" y="1267"/>
                  </a:lnTo>
                  <a:lnTo>
                    <a:pt x="674" y="1286"/>
                  </a:lnTo>
                  <a:lnTo>
                    <a:pt x="639" y="1302"/>
                  </a:lnTo>
                  <a:lnTo>
                    <a:pt x="603" y="1319"/>
                  </a:lnTo>
                  <a:lnTo>
                    <a:pt x="568" y="1334"/>
                  </a:lnTo>
                  <a:lnTo>
                    <a:pt x="536" y="1350"/>
                  </a:lnTo>
                  <a:lnTo>
                    <a:pt x="501" y="1363"/>
                  </a:lnTo>
                  <a:lnTo>
                    <a:pt x="468" y="1375"/>
                  </a:lnTo>
                  <a:lnTo>
                    <a:pt x="436" y="1386"/>
                  </a:lnTo>
                  <a:lnTo>
                    <a:pt x="405" y="1398"/>
                  </a:lnTo>
                  <a:lnTo>
                    <a:pt x="374" y="1407"/>
                  </a:lnTo>
                  <a:lnTo>
                    <a:pt x="344" y="1417"/>
                  </a:lnTo>
                  <a:lnTo>
                    <a:pt x="315" y="1425"/>
                  </a:lnTo>
                  <a:lnTo>
                    <a:pt x="286" y="1432"/>
                  </a:lnTo>
                  <a:lnTo>
                    <a:pt x="269" y="1440"/>
                  </a:lnTo>
                  <a:lnTo>
                    <a:pt x="251" y="1446"/>
                  </a:lnTo>
                  <a:lnTo>
                    <a:pt x="234" y="1453"/>
                  </a:lnTo>
                  <a:lnTo>
                    <a:pt x="219" y="1459"/>
                  </a:lnTo>
                  <a:lnTo>
                    <a:pt x="203" y="1465"/>
                  </a:lnTo>
                  <a:lnTo>
                    <a:pt x="188" y="1469"/>
                  </a:lnTo>
                  <a:lnTo>
                    <a:pt x="175" y="1473"/>
                  </a:lnTo>
                  <a:lnTo>
                    <a:pt x="161" y="1476"/>
                  </a:lnTo>
                  <a:lnTo>
                    <a:pt x="148" y="1480"/>
                  </a:lnTo>
                  <a:lnTo>
                    <a:pt x="136" y="1484"/>
                  </a:lnTo>
                  <a:lnTo>
                    <a:pt x="125" y="1486"/>
                  </a:lnTo>
                  <a:lnTo>
                    <a:pt x="113" y="1488"/>
                  </a:lnTo>
                  <a:lnTo>
                    <a:pt x="104" y="1490"/>
                  </a:lnTo>
                  <a:lnTo>
                    <a:pt x="94" y="1490"/>
                  </a:lnTo>
                  <a:lnTo>
                    <a:pt x="84" y="1490"/>
                  </a:lnTo>
                  <a:lnTo>
                    <a:pt x="75" y="1492"/>
                  </a:lnTo>
                  <a:lnTo>
                    <a:pt x="65" y="1490"/>
                  </a:lnTo>
                  <a:lnTo>
                    <a:pt x="58" y="1490"/>
                  </a:lnTo>
                  <a:lnTo>
                    <a:pt x="50" y="1490"/>
                  </a:lnTo>
                  <a:lnTo>
                    <a:pt x="42" y="1488"/>
                  </a:lnTo>
                  <a:lnTo>
                    <a:pt x="35" y="1488"/>
                  </a:lnTo>
                  <a:lnTo>
                    <a:pt x="29" y="1486"/>
                  </a:lnTo>
                  <a:lnTo>
                    <a:pt x="23" y="1484"/>
                  </a:lnTo>
                  <a:lnTo>
                    <a:pt x="17" y="1482"/>
                  </a:lnTo>
                  <a:lnTo>
                    <a:pt x="13" y="1480"/>
                  </a:lnTo>
                  <a:lnTo>
                    <a:pt x="10" y="1476"/>
                  </a:lnTo>
                  <a:lnTo>
                    <a:pt x="8" y="1474"/>
                  </a:lnTo>
                  <a:lnTo>
                    <a:pt x="4" y="1471"/>
                  </a:lnTo>
                  <a:lnTo>
                    <a:pt x="2" y="1467"/>
                  </a:lnTo>
                  <a:lnTo>
                    <a:pt x="2" y="1463"/>
                  </a:lnTo>
                  <a:lnTo>
                    <a:pt x="0" y="1459"/>
                  </a:lnTo>
                  <a:lnTo>
                    <a:pt x="0" y="1455"/>
                  </a:lnTo>
                  <a:lnTo>
                    <a:pt x="58" y="1425"/>
                  </a:lnTo>
                  <a:lnTo>
                    <a:pt x="115" y="1394"/>
                  </a:lnTo>
                  <a:lnTo>
                    <a:pt x="171" y="1363"/>
                  </a:lnTo>
                  <a:lnTo>
                    <a:pt x="227" y="1332"/>
                  </a:lnTo>
                  <a:lnTo>
                    <a:pt x="282" y="1302"/>
                  </a:lnTo>
                  <a:lnTo>
                    <a:pt x="336" y="1271"/>
                  </a:lnTo>
                  <a:lnTo>
                    <a:pt x="390" y="1238"/>
                  </a:lnTo>
                  <a:lnTo>
                    <a:pt x="443" y="1206"/>
                  </a:lnTo>
                  <a:lnTo>
                    <a:pt x="495" y="1173"/>
                  </a:lnTo>
                  <a:lnTo>
                    <a:pt x="549" y="1140"/>
                  </a:lnTo>
                  <a:lnTo>
                    <a:pt x="601" y="1108"/>
                  </a:lnTo>
                  <a:lnTo>
                    <a:pt x="651" y="1075"/>
                  </a:lnTo>
                  <a:lnTo>
                    <a:pt x="703" y="1041"/>
                  </a:lnTo>
                  <a:lnTo>
                    <a:pt x="752" y="1006"/>
                  </a:lnTo>
                  <a:lnTo>
                    <a:pt x="802" y="972"/>
                  </a:lnTo>
                  <a:lnTo>
                    <a:pt x="852" y="935"/>
                  </a:lnTo>
                  <a:lnTo>
                    <a:pt x="885" y="914"/>
                  </a:lnTo>
                  <a:lnTo>
                    <a:pt x="918" y="891"/>
                  </a:lnTo>
                  <a:lnTo>
                    <a:pt x="948" y="870"/>
                  </a:lnTo>
                  <a:lnTo>
                    <a:pt x="979" y="849"/>
                  </a:lnTo>
                  <a:lnTo>
                    <a:pt x="1012" y="828"/>
                  </a:lnTo>
                  <a:lnTo>
                    <a:pt x="1040" y="806"/>
                  </a:lnTo>
                  <a:lnTo>
                    <a:pt x="1071" y="785"/>
                  </a:lnTo>
                  <a:lnTo>
                    <a:pt x="1100" y="764"/>
                  </a:lnTo>
                  <a:lnTo>
                    <a:pt x="1129" y="743"/>
                  </a:lnTo>
                  <a:lnTo>
                    <a:pt x="1156" y="724"/>
                  </a:lnTo>
                  <a:lnTo>
                    <a:pt x="1184" y="703"/>
                  </a:lnTo>
                  <a:lnTo>
                    <a:pt x="1211" y="682"/>
                  </a:lnTo>
                  <a:lnTo>
                    <a:pt x="1238" y="662"/>
                  </a:lnTo>
                  <a:lnTo>
                    <a:pt x="1263" y="641"/>
                  </a:lnTo>
                  <a:lnTo>
                    <a:pt x="1288" y="622"/>
                  </a:lnTo>
                  <a:lnTo>
                    <a:pt x="1313" y="601"/>
                  </a:lnTo>
                  <a:lnTo>
                    <a:pt x="1338" y="582"/>
                  </a:lnTo>
                  <a:lnTo>
                    <a:pt x="1361" y="563"/>
                  </a:lnTo>
                  <a:lnTo>
                    <a:pt x="1384" y="543"/>
                  </a:lnTo>
                  <a:lnTo>
                    <a:pt x="1407" y="522"/>
                  </a:lnTo>
                  <a:lnTo>
                    <a:pt x="1428" y="503"/>
                  </a:lnTo>
                  <a:lnTo>
                    <a:pt x="1449" y="484"/>
                  </a:lnTo>
                  <a:lnTo>
                    <a:pt x="1470" y="465"/>
                  </a:lnTo>
                  <a:lnTo>
                    <a:pt x="1490" y="446"/>
                  </a:lnTo>
                  <a:lnTo>
                    <a:pt x="1511" y="426"/>
                  </a:lnTo>
                  <a:lnTo>
                    <a:pt x="1528" y="409"/>
                  </a:lnTo>
                  <a:lnTo>
                    <a:pt x="1547" y="390"/>
                  </a:lnTo>
                  <a:lnTo>
                    <a:pt x="1564" y="371"/>
                  </a:lnTo>
                  <a:lnTo>
                    <a:pt x="1582" y="351"/>
                  </a:lnTo>
                  <a:lnTo>
                    <a:pt x="1597" y="334"/>
                  </a:lnTo>
                  <a:lnTo>
                    <a:pt x="1612" y="315"/>
                  </a:lnTo>
                  <a:lnTo>
                    <a:pt x="1628" y="296"/>
                  </a:lnTo>
                  <a:lnTo>
                    <a:pt x="1637" y="286"/>
                  </a:lnTo>
                  <a:lnTo>
                    <a:pt x="1647" y="275"/>
                  </a:lnTo>
                  <a:lnTo>
                    <a:pt x="1655" y="263"/>
                  </a:lnTo>
                  <a:lnTo>
                    <a:pt x="1664" y="250"/>
                  </a:lnTo>
                  <a:lnTo>
                    <a:pt x="1670" y="238"/>
                  </a:lnTo>
                  <a:lnTo>
                    <a:pt x="1678" y="223"/>
                  </a:lnTo>
                  <a:lnTo>
                    <a:pt x="1684" y="209"/>
                  </a:lnTo>
                  <a:lnTo>
                    <a:pt x="1689" y="194"/>
                  </a:lnTo>
                  <a:lnTo>
                    <a:pt x="1695" y="177"/>
                  </a:lnTo>
                  <a:lnTo>
                    <a:pt x="1699" y="161"/>
                  </a:lnTo>
                  <a:lnTo>
                    <a:pt x="1703" y="142"/>
                  </a:lnTo>
                  <a:lnTo>
                    <a:pt x="1707" y="125"/>
                  </a:lnTo>
                  <a:lnTo>
                    <a:pt x="1708" y="106"/>
                  </a:lnTo>
                  <a:lnTo>
                    <a:pt x="1710" y="85"/>
                  </a:lnTo>
                  <a:lnTo>
                    <a:pt x="1710" y="64"/>
                  </a:lnTo>
                  <a:lnTo>
                    <a:pt x="1712" y="42"/>
                  </a:lnTo>
                  <a:lnTo>
                    <a:pt x="1712" y="37"/>
                  </a:lnTo>
                  <a:lnTo>
                    <a:pt x="1712" y="33"/>
                  </a:lnTo>
                  <a:lnTo>
                    <a:pt x="1714" y="27"/>
                  </a:lnTo>
                  <a:lnTo>
                    <a:pt x="1716" y="23"/>
                  </a:lnTo>
                  <a:lnTo>
                    <a:pt x="1720" y="19"/>
                  </a:lnTo>
                  <a:lnTo>
                    <a:pt x="1724" y="16"/>
                  </a:lnTo>
                  <a:lnTo>
                    <a:pt x="1728" y="14"/>
                  </a:lnTo>
                  <a:lnTo>
                    <a:pt x="1733" y="10"/>
                  </a:lnTo>
                  <a:lnTo>
                    <a:pt x="1739" y="8"/>
                  </a:lnTo>
                  <a:lnTo>
                    <a:pt x="1745" y="6"/>
                  </a:lnTo>
                  <a:lnTo>
                    <a:pt x="1753" y="4"/>
                  </a:lnTo>
                  <a:lnTo>
                    <a:pt x="1758" y="2"/>
                  </a:lnTo>
                  <a:lnTo>
                    <a:pt x="1768" y="2"/>
                  </a:lnTo>
                  <a:lnTo>
                    <a:pt x="1776" y="2"/>
                  </a:lnTo>
                  <a:lnTo>
                    <a:pt x="1785" y="0"/>
                  </a:lnTo>
                  <a:lnTo>
                    <a:pt x="179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4" name="Freeform 38"/>
            <p:cNvSpPr>
              <a:spLocks/>
            </p:cNvSpPr>
            <p:nvPr/>
          </p:nvSpPr>
          <p:spPr bwMode="auto">
            <a:xfrm>
              <a:off x="1254919" y="3269457"/>
              <a:ext cx="696346" cy="506413"/>
            </a:xfrm>
            <a:custGeom>
              <a:avLst/>
              <a:gdLst>
                <a:gd name="T0" fmla="*/ 35979447 w 2134"/>
                <a:gd name="T1" fmla="*/ 1257902 h 1277"/>
                <a:gd name="T2" fmla="*/ 47973122 w 2134"/>
                <a:gd name="T3" fmla="*/ 3774498 h 1277"/>
                <a:gd name="T4" fmla="*/ 63753365 w 2134"/>
                <a:gd name="T5" fmla="*/ 8806898 h 1277"/>
                <a:gd name="T6" fmla="*/ 82058496 w 2134"/>
                <a:gd name="T7" fmla="*/ 14468249 h 1277"/>
                <a:gd name="T8" fmla="*/ 105413453 w 2134"/>
                <a:gd name="T9" fmla="*/ 22016450 h 1277"/>
                <a:gd name="T10" fmla="*/ 291623722 w 2134"/>
                <a:gd name="T11" fmla="*/ 91841882 h 1277"/>
                <a:gd name="T12" fmla="*/ 465209538 w 2134"/>
                <a:gd name="T13" fmla="*/ 158520981 h 1277"/>
                <a:gd name="T14" fmla="*/ 623645851 w 2134"/>
                <a:gd name="T15" fmla="*/ 220797451 h 1277"/>
                <a:gd name="T16" fmla="*/ 768195212 w 2134"/>
                <a:gd name="T17" fmla="*/ 279299374 h 1277"/>
                <a:gd name="T18" fmla="*/ 897595369 w 2134"/>
                <a:gd name="T19" fmla="*/ 334655752 h 1277"/>
                <a:gd name="T20" fmla="*/ 982178741 w 2134"/>
                <a:gd name="T21" fmla="*/ 375544679 h 1277"/>
                <a:gd name="T22" fmla="*/ 1047826153 w 2134"/>
                <a:gd name="T23" fmla="*/ 409513563 h 1277"/>
                <a:gd name="T24" fmla="*/ 1108422971 w 2134"/>
                <a:gd name="T25" fmla="*/ 442223853 h 1277"/>
                <a:gd name="T26" fmla="*/ 1163969987 w 2134"/>
                <a:gd name="T27" fmla="*/ 474934836 h 1277"/>
                <a:gd name="T28" fmla="*/ 1215098824 w 2134"/>
                <a:gd name="T29" fmla="*/ 505758174 h 1277"/>
                <a:gd name="T30" fmla="*/ 1258653755 w 2134"/>
                <a:gd name="T31" fmla="*/ 537211256 h 1277"/>
                <a:gd name="T32" fmla="*/ 1290214216 w 2134"/>
                <a:gd name="T33" fmla="*/ 565517999 h 1277"/>
                <a:gd name="T34" fmla="*/ 1314200771 w 2134"/>
                <a:gd name="T35" fmla="*/ 591938683 h 1277"/>
                <a:gd name="T36" fmla="*/ 1332506697 w 2134"/>
                <a:gd name="T37" fmla="*/ 615842771 h 1277"/>
                <a:gd name="T38" fmla="*/ 1343868749 w 2134"/>
                <a:gd name="T39" fmla="*/ 637859215 h 1277"/>
                <a:gd name="T40" fmla="*/ 1347024477 w 2134"/>
                <a:gd name="T41" fmla="*/ 657988806 h 1277"/>
                <a:gd name="T42" fmla="*/ 1343868749 w 2134"/>
                <a:gd name="T43" fmla="*/ 707684628 h 1277"/>
                <a:gd name="T44" fmla="*/ 1332506697 w 2134"/>
                <a:gd name="T45" fmla="*/ 746056167 h 1277"/>
                <a:gd name="T46" fmla="*/ 1314200771 w 2134"/>
                <a:gd name="T47" fmla="*/ 775621604 h 1277"/>
                <a:gd name="T48" fmla="*/ 1287689316 w 2134"/>
                <a:gd name="T49" fmla="*/ 794493295 h 1277"/>
                <a:gd name="T50" fmla="*/ 1254866404 w 2134"/>
                <a:gd name="T51" fmla="*/ 803300189 h 1277"/>
                <a:gd name="T52" fmla="*/ 1217623725 w 2134"/>
                <a:gd name="T53" fmla="*/ 802042288 h 1277"/>
                <a:gd name="T54" fmla="*/ 1186063263 w 2134"/>
                <a:gd name="T55" fmla="*/ 798267791 h 1277"/>
                <a:gd name="T56" fmla="*/ 1160814258 w 2134"/>
                <a:gd name="T57" fmla="*/ 788831946 h 1277"/>
                <a:gd name="T58" fmla="*/ 1124203201 w 2134"/>
                <a:gd name="T59" fmla="*/ 764298907 h 1277"/>
                <a:gd name="T60" fmla="*/ 1080649065 w 2134"/>
                <a:gd name="T61" fmla="*/ 734104519 h 1277"/>
                <a:gd name="T62" fmla="*/ 1027626950 w 2134"/>
                <a:gd name="T63" fmla="*/ 695732188 h 1277"/>
                <a:gd name="T64" fmla="*/ 964505232 w 2134"/>
                <a:gd name="T65" fmla="*/ 648552961 h 1277"/>
                <a:gd name="T66" fmla="*/ 892545568 w 2134"/>
                <a:gd name="T67" fmla="*/ 598857932 h 1277"/>
                <a:gd name="T68" fmla="*/ 815536699 w 2134"/>
                <a:gd name="T69" fmla="*/ 546017357 h 1277"/>
                <a:gd name="T70" fmla="*/ 636901182 w 2134"/>
                <a:gd name="T71" fmla="*/ 432159057 h 1277"/>
                <a:gd name="T72" fmla="*/ 431123381 w 2134"/>
                <a:gd name="T73" fmla="*/ 305719265 h 1277"/>
                <a:gd name="T74" fmla="*/ 198203149 w 2134"/>
                <a:gd name="T75" fmla="*/ 166698925 h 1277"/>
                <a:gd name="T76" fmla="*/ 21461660 w 2134"/>
                <a:gd name="T77" fmla="*/ 59130899 h 1277"/>
                <a:gd name="T78" fmla="*/ 6943082 w 2134"/>
                <a:gd name="T79" fmla="*/ 40888147 h 1277"/>
                <a:gd name="T80" fmla="*/ 0 w 2134"/>
                <a:gd name="T81" fmla="*/ 24533045 h 1277"/>
                <a:gd name="T82" fmla="*/ 1262451 w 2134"/>
                <a:gd name="T83" fmla="*/ 10693750 h 1277"/>
                <a:gd name="T84" fmla="*/ 9467983 w 2134"/>
                <a:gd name="T85" fmla="*/ 2516596 h 1277"/>
                <a:gd name="T86" fmla="*/ 23986561 w 2134"/>
                <a:gd name="T87" fmla="*/ 0 h 12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34"/>
                <a:gd name="T133" fmla="*/ 0 h 1277"/>
                <a:gd name="T134" fmla="*/ 2134 w 2134"/>
                <a:gd name="T135" fmla="*/ 1277 h 127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34" h="1277">
                  <a:moveTo>
                    <a:pt x="38" y="0"/>
                  </a:moveTo>
                  <a:lnTo>
                    <a:pt x="48" y="0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71" y="4"/>
                  </a:lnTo>
                  <a:lnTo>
                    <a:pt x="76" y="6"/>
                  </a:lnTo>
                  <a:lnTo>
                    <a:pt x="84" y="8"/>
                  </a:lnTo>
                  <a:lnTo>
                    <a:pt x="92" y="10"/>
                  </a:lnTo>
                  <a:lnTo>
                    <a:pt x="101" y="14"/>
                  </a:lnTo>
                  <a:lnTo>
                    <a:pt x="111" y="16"/>
                  </a:lnTo>
                  <a:lnTo>
                    <a:pt x="121" y="19"/>
                  </a:lnTo>
                  <a:lnTo>
                    <a:pt x="130" y="23"/>
                  </a:lnTo>
                  <a:lnTo>
                    <a:pt x="142" y="27"/>
                  </a:lnTo>
                  <a:lnTo>
                    <a:pt x="153" y="31"/>
                  </a:lnTo>
                  <a:lnTo>
                    <a:pt x="167" y="35"/>
                  </a:lnTo>
                  <a:lnTo>
                    <a:pt x="266" y="73"/>
                  </a:lnTo>
                  <a:lnTo>
                    <a:pt x="366" y="110"/>
                  </a:lnTo>
                  <a:lnTo>
                    <a:pt x="462" y="146"/>
                  </a:lnTo>
                  <a:lnTo>
                    <a:pt x="556" y="183"/>
                  </a:lnTo>
                  <a:lnTo>
                    <a:pt x="649" y="217"/>
                  </a:lnTo>
                  <a:lnTo>
                    <a:pt x="737" y="252"/>
                  </a:lnTo>
                  <a:lnTo>
                    <a:pt x="823" y="286"/>
                  </a:lnTo>
                  <a:lnTo>
                    <a:pt x="908" y="319"/>
                  </a:lnTo>
                  <a:lnTo>
                    <a:pt x="988" y="351"/>
                  </a:lnTo>
                  <a:lnTo>
                    <a:pt x="1067" y="382"/>
                  </a:lnTo>
                  <a:lnTo>
                    <a:pt x="1144" y="413"/>
                  </a:lnTo>
                  <a:lnTo>
                    <a:pt x="1217" y="444"/>
                  </a:lnTo>
                  <a:lnTo>
                    <a:pt x="1288" y="474"/>
                  </a:lnTo>
                  <a:lnTo>
                    <a:pt x="1357" y="503"/>
                  </a:lnTo>
                  <a:lnTo>
                    <a:pt x="1422" y="532"/>
                  </a:lnTo>
                  <a:lnTo>
                    <a:pt x="1485" y="561"/>
                  </a:lnTo>
                  <a:lnTo>
                    <a:pt x="1522" y="580"/>
                  </a:lnTo>
                  <a:lnTo>
                    <a:pt x="1556" y="597"/>
                  </a:lnTo>
                  <a:lnTo>
                    <a:pt x="1591" y="614"/>
                  </a:lnTo>
                  <a:lnTo>
                    <a:pt x="1626" y="632"/>
                  </a:lnTo>
                  <a:lnTo>
                    <a:pt x="1660" y="651"/>
                  </a:lnTo>
                  <a:lnTo>
                    <a:pt x="1693" y="668"/>
                  </a:lnTo>
                  <a:lnTo>
                    <a:pt x="1723" y="685"/>
                  </a:lnTo>
                  <a:lnTo>
                    <a:pt x="1756" y="703"/>
                  </a:lnTo>
                  <a:lnTo>
                    <a:pt x="1785" y="720"/>
                  </a:lnTo>
                  <a:lnTo>
                    <a:pt x="1816" y="737"/>
                  </a:lnTo>
                  <a:lnTo>
                    <a:pt x="1844" y="755"/>
                  </a:lnTo>
                  <a:lnTo>
                    <a:pt x="1871" y="772"/>
                  </a:lnTo>
                  <a:lnTo>
                    <a:pt x="1898" y="789"/>
                  </a:lnTo>
                  <a:lnTo>
                    <a:pt x="1925" y="804"/>
                  </a:lnTo>
                  <a:lnTo>
                    <a:pt x="1950" y="822"/>
                  </a:lnTo>
                  <a:lnTo>
                    <a:pt x="1975" y="839"/>
                  </a:lnTo>
                  <a:lnTo>
                    <a:pt x="1994" y="854"/>
                  </a:lnTo>
                  <a:lnTo>
                    <a:pt x="2011" y="870"/>
                  </a:lnTo>
                  <a:lnTo>
                    <a:pt x="2029" y="885"/>
                  </a:lnTo>
                  <a:lnTo>
                    <a:pt x="2044" y="899"/>
                  </a:lnTo>
                  <a:lnTo>
                    <a:pt x="2058" y="914"/>
                  </a:lnTo>
                  <a:lnTo>
                    <a:pt x="2071" y="927"/>
                  </a:lnTo>
                  <a:lnTo>
                    <a:pt x="2082" y="941"/>
                  </a:lnTo>
                  <a:lnTo>
                    <a:pt x="2094" y="954"/>
                  </a:lnTo>
                  <a:lnTo>
                    <a:pt x="2104" y="968"/>
                  </a:lnTo>
                  <a:lnTo>
                    <a:pt x="2111" y="979"/>
                  </a:lnTo>
                  <a:lnTo>
                    <a:pt x="2117" y="991"/>
                  </a:lnTo>
                  <a:lnTo>
                    <a:pt x="2123" y="1002"/>
                  </a:lnTo>
                  <a:lnTo>
                    <a:pt x="2129" y="1014"/>
                  </a:lnTo>
                  <a:lnTo>
                    <a:pt x="2130" y="1025"/>
                  </a:lnTo>
                  <a:lnTo>
                    <a:pt x="2132" y="1035"/>
                  </a:lnTo>
                  <a:lnTo>
                    <a:pt x="2134" y="1046"/>
                  </a:lnTo>
                  <a:lnTo>
                    <a:pt x="2132" y="1073"/>
                  </a:lnTo>
                  <a:lnTo>
                    <a:pt x="2130" y="1100"/>
                  </a:lnTo>
                  <a:lnTo>
                    <a:pt x="2129" y="1125"/>
                  </a:lnTo>
                  <a:lnTo>
                    <a:pt x="2123" y="1146"/>
                  </a:lnTo>
                  <a:lnTo>
                    <a:pt x="2117" y="1167"/>
                  </a:lnTo>
                  <a:lnTo>
                    <a:pt x="2111" y="1186"/>
                  </a:lnTo>
                  <a:lnTo>
                    <a:pt x="2102" y="1204"/>
                  </a:lnTo>
                  <a:lnTo>
                    <a:pt x="2092" y="1219"/>
                  </a:lnTo>
                  <a:lnTo>
                    <a:pt x="2082" y="1233"/>
                  </a:lnTo>
                  <a:lnTo>
                    <a:pt x="2069" y="1244"/>
                  </a:lnTo>
                  <a:lnTo>
                    <a:pt x="2056" y="1254"/>
                  </a:lnTo>
                  <a:lnTo>
                    <a:pt x="2040" y="1263"/>
                  </a:lnTo>
                  <a:lnTo>
                    <a:pt x="2025" y="1269"/>
                  </a:lnTo>
                  <a:lnTo>
                    <a:pt x="2008" y="1273"/>
                  </a:lnTo>
                  <a:lnTo>
                    <a:pt x="1988" y="1277"/>
                  </a:lnTo>
                  <a:lnTo>
                    <a:pt x="1967" y="1277"/>
                  </a:lnTo>
                  <a:lnTo>
                    <a:pt x="1948" y="1277"/>
                  </a:lnTo>
                  <a:lnTo>
                    <a:pt x="1929" y="1275"/>
                  </a:lnTo>
                  <a:lnTo>
                    <a:pt x="1912" y="1275"/>
                  </a:lnTo>
                  <a:lnTo>
                    <a:pt x="1894" y="1271"/>
                  </a:lnTo>
                  <a:lnTo>
                    <a:pt x="1879" y="1269"/>
                  </a:lnTo>
                  <a:lnTo>
                    <a:pt x="1864" y="1265"/>
                  </a:lnTo>
                  <a:lnTo>
                    <a:pt x="1850" y="1259"/>
                  </a:lnTo>
                  <a:lnTo>
                    <a:pt x="1839" y="1254"/>
                  </a:lnTo>
                  <a:lnTo>
                    <a:pt x="1821" y="1242"/>
                  </a:lnTo>
                  <a:lnTo>
                    <a:pt x="1802" y="1229"/>
                  </a:lnTo>
                  <a:lnTo>
                    <a:pt x="1781" y="1215"/>
                  </a:lnTo>
                  <a:lnTo>
                    <a:pt x="1760" y="1200"/>
                  </a:lnTo>
                  <a:lnTo>
                    <a:pt x="1737" y="1185"/>
                  </a:lnTo>
                  <a:lnTo>
                    <a:pt x="1712" y="1167"/>
                  </a:lnTo>
                  <a:lnTo>
                    <a:pt x="1685" y="1148"/>
                  </a:lnTo>
                  <a:lnTo>
                    <a:pt x="1658" y="1129"/>
                  </a:lnTo>
                  <a:lnTo>
                    <a:pt x="1628" y="1106"/>
                  </a:lnTo>
                  <a:lnTo>
                    <a:pt x="1595" y="1081"/>
                  </a:lnTo>
                  <a:lnTo>
                    <a:pt x="1562" y="1056"/>
                  </a:lnTo>
                  <a:lnTo>
                    <a:pt x="1528" y="1031"/>
                  </a:lnTo>
                  <a:lnTo>
                    <a:pt x="1491" y="1004"/>
                  </a:lnTo>
                  <a:lnTo>
                    <a:pt x="1453" y="979"/>
                  </a:lnTo>
                  <a:lnTo>
                    <a:pt x="1414" y="952"/>
                  </a:lnTo>
                  <a:lnTo>
                    <a:pt x="1374" y="925"/>
                  </a:lnTo>
                  <a:lnTo>
                    <a:pt x="1334" y="897"/>
                  </a:lnTo>
                  <a:lnTo>
                    <a:pt x="1292" y="868"/>
                  </a:lnTo>
                  <a:lnTo>
                    <a:pt x="1201" y="810"/>
                  </a:lnTo>
                  <a:lnTo>
                    <a:pt x="1109" y="751"/>
                  </a:lnTo>
                  <a:lnTo>
                    <a:pt x="1009" y="687"/>
                  </a:lnTo>
                  <a:lnTo>
                    <a:pt x="906" y="622"/>
                  </a:lnTo>
                  <a:lnTo>
                    <a:pt x="796" y="555"/>
                  </a:lnTo>
                  <a:lnTo>
                    <a:pt x="683" y="486"/>
                  </a:lnTo>
                  <a:lnTo>
                    <a:pt x="564" y="415"/>
                  </a:lnTo>
                  <a:lnTo>
                    <a:pt x="441" y="342"/>
                  </a:lnTo>
                  <a:lnTo>
                    <a:pt x="314" y="265"/>
                  </a:lnTo>
                  <a:lnTo>
                    <a:pt x="182" y="186"/>
                  </a:lnTo>
                  <a:lnTo>
                    <a:pt x="46" y="106"/>
                  </a:lnTo>
                  <a:lnTo>
                    <a:pt x="34" y="94"/>
                  </a:lnTo>
                  <a:lnTo>
                    <a:pt x="25" y="85"/>
                  </a:lnTo>
                  <a:lnTo>
                    <a:pt x="17" y="75"/>
                  </a:lnTo>
                  <a:lnTo>
                    <a:pt x="11" y="65"/>
                  </a:lnTo>
                  <a:lnTo>
                    <a:pt x="5" y="56"/>
                  </a:lnTo>
                  <a:lnTo>
                    <a:pt x="4" y="46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9" y="8"/>
                  </a:lnTo>
                  <a:lnTo>
                    <a:pt x="15" y="4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5" name="Freeform 39"/>
            <p:cNvSpPr>
              <a:spLocks/>
            </p:cNvSpPr>
            <p:nvPr/>
          </p:nvSpPr>
          <p:spPr bwMode="auto">
            <a:xfrm>
              <a:off x="1041060" y="3821113"/>
              <a:ext cx="1101243" cy="152400"/>
            </a:xfrm>
            <a:custGeom>
              <a:avLst/>
              <a:gdLst>
                <a:gd name="T0" fmla="*/ 1831070011 w 3379"/>
                <a:gd name="T1" fmla="*/ 1260475 h 384"/>
                <a:gd name="T2" fmla="*/ 1879553778 w 3379"/>
                <a:gd name="T3" fmla="*/ 9450388 h 384"/>
                <a:gd name="T4" fmla="*/ 1934334881 w 3379"/>
                <a:gd name="T5" fmla="*/ 25201561 h 384"/>
                <a:gd name="T6" fmla="*/ 1996671833 w 3379"/>
                <a:gd name="T7" fmla="*/ 48513203 h 384"/>
                <a:gd name="T8" fmla="*/ 2051452935 w 3379"/>
                <a:gd name="T9" fmla="*/ 76234926 h 384"/>
                <a:gd name="T10" fmla="*/ 2091122338 w 3379"/>
                <a:gd name="T11" fmla="*/ 101436480 h 384"/>
                <a:gd name="T12" fmla="*/ 2115678453 w 3379"/>
                <a:gd name="T13" fmla="*/ 126007822 h 384"/>
                <a:gd name="T14" fmla="*/ 2126382971 w 3379"/>
                <a:gd name="T15" fmla="*/ 147428746 h 384"/>
                <a:gd name="T16" fmla="*/ 2123864354 w 3379"/>
                <a:gd name="T17" fmla="*/ 159400080 h 384"/>
                <a:gd name="T18" fmla="*/ 2110641220 w 3379"/>
                <a:gd name="T19" fmla="*/ 166960547 h 384"/>
                <a:gd name="T20" fmla="*/ 2086085104 w 3379"/>
                <a:gd name="T21" fmla="*/ 172000857 h 384"/>
                <a:gd name="T22" fmla="*/ 2052713037 w 3379"/>
                <a:gd name="T23" fmla="*/ 173890776 h 384"/>
                <a:gd name="T24" fmla="*/ 1918593130 w 3379"/>
                <a:gd name="T25" fmla="*/ 175151250 h 384"/>
                <a:gd name="T26" fmla="*/ 1761177209 w 3379"/>
                <a:gd name="T27" fmla="*/ 178931086 h 384"/>
                <a:gd name="T28" fmla="*/ 1612576049 w 3379"/>
                <a:gd name="T29" fmla="*/ 183971397 h 384"/>
                <a:gd name="T30" fmla="*/ 1469011726 w 3379"/>
                <a:gd name="T31" fmla="*/ 190901626 h 384"/>
                <a:gd name="T32" fmla="*/ 1281370818 w 3379"/>
                <a:gd name="T33" fmla="*/ 200982248 h 384"/>
                <a:gd name="T34" fmla="*/ 1101286554 w 3379"/>
                <a:gd name="T35" fmla="*/ 207913271 h 384"/>
                <a:gd name="T36" fmla="*/ 947647765 w 3379"/>
                <a:gd name="T37" fmla="*/ 215473787 h 384"/>
                <a:gd name="T38" fmla="*/ 821085096 w 3379"/>
                <a:gd name="T39" fmla="*/ 219883861 h 384"/>
                <a:gd name="T40" fmla="*/ 720338843 w 3379"/>
                <a:gd name="T41" fmla="*/ 224924171 h 384"/>
                <a:gd name="T42" fmla="*/ 646667322 w 3379"/>
                <a:gd name="T43" fmla="*/ 227444327 h 384"/>
                <a:gd name="T44" fmla="*/ 600702172 w 3379"/>
                <a:gd name="T45" fmla="*/ 229964482 h 384"/>
                <a:gd name="T46" fmla="*/ 580552445 w 3379"/>
                <a:gd name="T47" fmla="*/ 229964482 h 384"/>
                <a:gd name="T48" fmla="*/ 495547943 w 3379"/>
                <a:gd name="T49" fmla="*/ 234374556 h 384"/>
                <a:gd name="T50" fmla="*/ 396690156 w 3379"/>
                <a:gd name="T51" fmla="*/ 238155186 h 384"/>
                <a:gd name="T52" fmla="*/ 311055603 w 3379"/>
                <a:gd name="T53" fmla="*/ 240675341 h 384"/>
                <a:gd name="T54" fmla="*/ 239273442 w 3379"/>
                <a:gd name="T55" fmla="*/ 241935022 h 384"/>
                <a:gd name="T56" fmla="*/ 176306389 w 3379"/>
                <a:gd name="T57" fmla="*/ 240675341 h 384"/>
                <a:gd name="T58" fmla="*/ 123414646 w 3379"/>
                <a:gd name="T59" fmla="*/ 234374556 h 384"/>
                <a:gd name="T60" fmla="*/ 81226602 w 3379"/>
                <a:gd name="T61" fmla="*/ 224924171 h 384"/>
                <a:gd name="T62" fmla="*/ 49743881 w 3379"/>
                <a:gd name="T63" fmla="*/ 209173001 h 384"/>
                <a:gd name="T64" fmla="*/ 28964897 w 3379"/>
                <a:gd name="T65" fmla="*/ 189641946 h 384"/>
                <a:gd name="T66" fmla="*/ 14482449 w 3379"/>
                <a:gd name="T67" fmla="*/ 172000857 h 384"/>
                <a:gd name="T68" fmla="*/ 5037235 w 3379"/>
                <a:gd name="T69" fmla="*/ 156249687 h 384"/>
                <a:gd name="T70" fmla="*/ 0 w 3379"/>
                <a:gd name="T71" fmla="*/ 140498517 h 384"/>
                <a:gd name="T72" fmla="*/ 2518617 w 3379"/>
                <a:gd name="T73" fmla="*/ 120967511 h 384"/>
                <a:gd name="T74" fmla="*/ 14482449 w 3379"/>
                <a:gd name="T75" fmla="*/ 103956636 h 384"/>
                <a:gd name="T76" fmla="*/ 34002131 w 3379"/>
                <a:gd name="T77" fmla="*/ 93245776 h 384"/>
                <a:gd name="T78" fmla="*/ 62967028 w 3379"/>
                <a:gd name="T79" fmla="*/ 89465940 h 384"/>
                <a:gd name="T80" fmla="*/ 578033828 w 3379"/>
                <a:gd name="T81" fmla="*/ 71194615 h 384"/>
                <a:gd name="T82" fmla="*/ 1212737325 w 3379"/>
                <a:gd name="T83" fmla="*/ 34021714 h 384"/>
                <a:gd name="T84" fmla="*/ 1423046576 w 3379"/>
                <a:gd name="T85" fmla="*/ 18271332 h 384"/>
                <a:gd name="T86" fmla="*/ 1495457995 w 3379"/>
                <a:gd name="T87" fmla="*/ 13231021 h 384"/>
                <a:gd name="T88" fmla="*/ 1562832180 w 3379"/>
                <a:gd name="T89" fmla="*/ 8190707 h 384"/>
                <a:gd name="T90" fmla="*/ 1622020465 w 3379"/>
                <a:gd name="T91" fmla="*/ 6300787 h 384"/>
                <a:gd name="T92" fmla="*/ 1675542656 w 3379"/>
                <a:gd name="T93" fmla="*/ 3780632 h 384"/>
                <a:gd name="T94" fmla="*/ 1721507806 w 3379"/>
                <a:gd name="T95" fmla="*/ 1260475 h 384"/>
                <a:gd name="T96" fmla="*/ 1761177209 w 3379"/>
                <a:gd name="T97" fmla="*/ 0 h 384"/>
                <a:gd name="T98" fmla="*/ 1792660710 w 3379"/>
                <a:gd name="T99" fmla="*/ 0 h 38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79"/>
                <a:gd name="T151" fmla="*/ 0 h 384"/>
                <a:gd name="T152" fmla="*/ 3379 w 3379"/>
                <a:gd name="T153" fmla="*/ 384 h 38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79" h="384">
                  <a:moveTo>
                    <a:pt x="2858" y="0"/>
                  </a:moveTo>
                  <a:lnTo>
                    <a:pt x="2874" y="0"/>
                  </a:lnTo>
                  <a:lnTo>
                    <a:pt x="2891" y="0"/>
                  </a:lnTo>
                  <a:lnTo>
                    <a:pt x="2908" y="2"/>
                  </a:lnTo>
                  <a:lnTo>
                    <a:pt x="2926" y="4"/>
                  </a:lnTo>
                  <a:lnTo>
                    <a:pt x="2945" y="8"/>
                  </a:lnTo>
                  <a:lnTo>
                    <a:pt x="2964" y="11"/>
                  </a:lnTo>
                  <a:lnTo>
                    <a:pt x="2985" y="15"/>
                  </a:lnTo>
                  <a:lnTo>
                    <a:pt x="3004" y="21"/>
                  </a:lnTo>
                  <a:lnTo>
                    <a:pt x="3027" y="27"/>
                  </a:lnTo>
                  <a:lnTo>
                    <a:pt x="3049" y="33"/>
                  </a:lnTo>
                  <a:lnTo>
                    <a:pt x="3072" y="40"/>
                  </a:lnTo>
                  <a:lnTo>
                    <a:pt x="3097" y="48"/>
                  </a:lnTo>
                  <a:lnTo>
                    <a:pt x="3120" y="58"/>
                  </a:lnTo>
                  <a:lnTo>
                    <a:pt x="3145" y="67"/>
                  </a:lnTo>
                  <a:lnTo>
                    <a:pt x="3171" y="77"/>
                  </a:lnTo>
                  <a:lnTo>
                    <a:pt x="3198" y="88"/>
                  </a:lnTo>
                  <a:lnTo>
                    <a:pt x="3219" y="100"/>
                  </a:lnTo>
                  <a:lnTo>
                    <a:pt x="3240" y="109"/>
                  </a:lnTo>
                  <a:lnTo>
                    <a:pt x="3258" y="121"/>
                  </a:lnTo>
                  <a:lnTo>
                    <a:pt x="3277" y="131"/>
                  </a:lnTo>
                  <a:lnTo>
                    <a:pt x="3292" y="142"/>
                  </a:lnTo>
                  <a:lnTo>
                    <a:pt x="3308" y="152"/>
                  </a:lnTo>
                  <a:lnTo>
                    <a:pt x="3321" y="161"/>
                  </a:lnTo>
                  <a:lnTo>
                    <a:pt x="3333" y="171"/>
                  </a:lnTo>
                  <a:lnTo>
                    <a:pt x="3344" y="180"/>
                  </a:lnTo>
                  <a:lnTo>
                    <a:pt x="3352" y="190"/>
                  </a:lnTo>
                  <a:lnTo>
                    <a:pt x="3360" y="200"/>
                  </a:lnTo>
                  <a:lnTo>
                    <a:pt x="3367" y="209"/>
                  </a:lnTo>
                  <a:lnTo>
                    <a:pt x="3371" y="217"/>
                  </a:lnTo>
                  <a:lnTo>
                    <a:pt x="3375" y="225"/>
                  </a:lnTo>
                  <a:lnTo>
                    <a:pt x="3377" y="234"/>
                  </a:lnTo>
                  <a:lnTo>
                    <a:pt x="3379" y="242"/>
                  </a:lnTo>
                  <a:lnTo>
                    <a:pt x="3377" y="246"/>
                  </a:lnTo>
                  <a:lnTo>
                    <a:pt x="3377" y="250"/>
                  </a:lnTo>
                  <a:lnTo>
                    <a:pt x="3373" y="253"/>
                  </a:lnTo>
                  <a:lnTo>
                    <a:pt x="3369" y="257"/>
                  </a:lnTo>
                  <a:lnTo>
                    <a:pt x="3365" y="259"/>
                  </a:lnTo>
                  <a:lnTo>
                    <a:pt x="3360" y="263"/>
                  </a:lnTo>
                  <a:lnTo>
                    <a:pt x="3352" y="265"/>
                  </a:lnTo>
                  <a:lnTo>
                    <a:pt x="3344" y="269"/>
                  </a:lnTo>
                  <a:lnTo>
                    <a:pt x="3335" y="271"/>
                  </a:lnTo>
                  <a:lnTo>
                    <a:pt x="3325" y="273"/>
                  </a:lnTo>
                  <a:lnTo>
                    <a:pt x="3313" y="273"/>
                  </a:lnTo>
                  <a:lnTo>
                    <a:pt x="3302" y="274"/>
                  </a:lnTo>
                  <a:lnTo>
                    <a:pt x="3288" y="276"/>
                  </a:lnTo>
                  <a:lnTo>
                    <a:pt x="3275" y="276"/>
                  </a:lnTo>
                  <a:lnTo>
                    <a:pt x="3260" y="276"/>
                  </a:lnTo>
                  <a:lnTo>
                    <a:pt x="3242" y="276"/>
                  </a:lnTo>
                  <a:lnTo>
                    <a:pt x="3177" y="276"/>
                  </a:lnTo>
                  <a:lnTo>
                    <a:pt x="3112" y="278"/>
                  </a:lnTo>
                  <a:lnTo>
                    <a:pt x="3047" y="278"/>
                  </a:lnTo>
                  <a:lnTo>
                    <a:pt x="2983" y="278"/>
                  </a:lnTo>
                  <a:lnTo>
                    <a:pt x="2922" y="280"/>
                  </a:lnTo>
                  <a:lnTo>
                    <a:pt x="2858" y="282"/>
                  </a:lnTo>
                  <a:lnTo>
                    <a:pt x="2797" y="284"/>
                  </a:lnTo>
                  <a:lnTo>
                    <a:pt x="2738" y="284"/>
                  </a:lnTo>
                  <a:lnTo>
                    <a:pt x="2678" y="288"/>
                  </a:lnTo>
                  <a:lnTo>
                    <a:pt x="2619" y="290"/>
                  </a:lnTo>
                  <a:lnTo>
                    <a:pt x="2561" y="292"/>
                  </a:lnTo>
                  <a:lnTo>
                    <a:pt x="2503" y="294"/>
                  </a:lnTo>
                  <a:lnTo>
                    <a:pt x="2446" y="298"/>
                  </a:lnTo>
                  <a:lnTo>
                    <a:pt x="2388" y="299"/>
                  </a:lnTo>
                  <a:lnTo>
                    <a:pt x="2333" y="303"/>
                  </a:lnTo>
                  <a:lnTo>
                    <a:pt x="2277" y="307"/>
                  </a:lnTo>
                  <a:lnTo>
                    <a:pt x="2194" y="311"/>
                  </a:lnTo>
                  <a:lnTo>
                    <a:pt x="2114" y="315"/>
                  </a:lnTo>
                  <a:lnTo>
                    <a:pt x="2035" y="319"/>
                  </a:lnTo>
                  <a:lnTo>
                    <a:pt x="1960" y="321"/>
                  </a:lnTo>
                  <a:lnTo>
                    <a:pt x="1887" y="324"/>
                  </a:lnTo>
                  <a:lnTo>
                    <a:pt x="1816" y="328"/>
                  </a:lnTo>
                  <a:lnTo>
                    <a:pt x="1749" y="330"/>
                  </a:lnTo>
                  <a:lnTo>
                    <a:pt x="1684" y="334"/>
                  </a:lnTo>
                  <a:lnTo>
                    <a:pt x="1622" y="336"/>
                  </a:lnTo>
                  <a:lnTo>
                    <a:pt x="1563" y="340"/>
                  </a:lnTo>
                  <a:lnTo>
                    <a:pt x="1505" y="342"/>
                  </a:lnTo>
                  <a:lnTo>
                    <a:pt x="1451" y="344"/>
                  </a:lnTo>
                  <a:lnTo>
                    <a:pt x="1400" y="346"/>
                  </a:lnTo>
                  <a:lnTo>
                    <a:pt x="1350" y="347"/>
                  </a:lnTo>
                  <a:lnTo>
                    <a:pt x="1304" y="349"/>
                  </a:lnTo>
                  <a:lnTo>
                    <a:pt x="1259" y="351"/>
                  </a:lnTo>
                  <a:lnTo>
                    <a:pt x="1219" y="353"/>
                  </a:lnTo>
                  <a:lnTo>
                    <a:pt x="1181" y="355"/>
                  </a:lnTo>
                  <a:lnTo>
                    <a:pt x="1144" y="357"/>
                  </a:lnTo>
                  <a:lnTo>
                    <a:pt x="1112" y="359"/>
                  </a:lnTo>
                  <a:lnTo>
                    <a:pt x="1081" y="359"/>
                  </a:lnTo>
                  <a:lnTo>
                    <a:pt x="1054" y="361"/>
                  </a:lnTo>
                  <a:lnTo>
                    <a:pt x="1027" y="361"/>
                  </a:lnTo>
                  <a:lnTo>
                    <a:pt x="1006" y="363"/>
                  </a:lnTo>
                  <a:lnTo>
                    <a:pt x="985" y="363"/>
                  </a:lnTo>
                  <a:lnTo>
                    <a:pt x="968" y="365"/>
                  </a:lnTo>
                  <a:lnTo>
                    <a:pt x="954" y="365"/>
                  </a:lnTo>
                  <a:lnTo>
                    <a:pt x="943" y="365"/>
                  </a:lnTo>
                  <a:lnTo>
                    <a:pt x="933" y="365"/>
                  </a:lnTo>
                  <a:lnTo>
                    <a:pt x="925" y="365"/>
                  </a:lnTo>
                  <a:lnTo>
                    <a:pt x="922" y="365"/>
                  </a:lnTo>
                  <a:lnTo>
                    <a:pt x="922" y="367"/>
                  </a:lnTo>
                  <a:lnTo>
                    <a:pt x="876" y="369"/>
                  </a:lnTo>
                  <a:lnTo>
                    <a:pt x="829" y="370"/>
                  </a:lnTo>
                  <a:lnTo>
                    <a:pt x="787" y="372"/>
                  </a:lnTo>
                  <a:lnTo>
                    <a:pt x="745" y="374"/>
                  </a:lnTo>
                  <a:lnTo>
                    <a:pt x="705" y="374"/>
                  </a:lnTo>
                  <a:lnTo>
                    <a:pt x="666" y="376"/>
                  </a:lnTo>
                  <a:lnTo>
                    <a:pt x="630" y="378"/>
                  </a:lnTo>
                  <a:lnTo>
                    <a:pt x="593" y="378"/>
                  </a:lnTo>
                  <a:lnTo>
                    <a:pt x="559" y="380"/>
                  </a:lnTo>
                  <a:lnTo>
                    <a:pt x="524" y="380"/>
                  </a:lnTo>
                  <a:lnTo>
                    <a:pt x="494" y="382"/>
                  </a:lnTo>
                  <a:lnTo>
                    <a:pt x="463" y="382"/>
                  </a:lnTo>
                  <a:lnTo>
                    <a:pt x="434" y="382"/>
                  </a:lnTo>
                  <a:lnTo>
                    <a:pt x="407" y="384"/>
                  </a:lnTo>
                  <a:lnTo>
                    <a:pt x="380" y="384"/>
                  </a:lnTo>
                  <a:lnTo>
                    <a:pt x="355" y="384"/>
                  </a:lnTo>
                  <a:lnTo>
                    <a:pt x="328" y="384"/>
                  </a:lnTo>
                  <a:lnTo>
                    <a:pt x="303" y="382"/>
                  </a:lnTo>
                  <a:lnTo>
                    <a:pt x="280" y="382"/>
                  </a:lnTo>
                  <a:lnTo>
                    <a:pt x="257" y="380"/>
                  </a:lnTo>
                  <a:lnTo>
                    <a:pt x="236" y="378"/>
                  </a:lnTo>
                  <a:lnTo>
                    <a:pt x="215" y="376"/>
                  </a:lnTo>
                  <a:lnTo>
                    <a:pt x="196" y="372"/>
                  </a:lnTo>
                  <a:lnTo>
                    <a:pt x="179" y="370"/>
                  </a:lnTo>
                  <a:lnTo>
                    <a:pt x="161" y="367"/>
                  </a:lnTo>
                  <a:lnTo>
                    <a:pt x="144" y="361"/>
                  </a:lnTo>
                  <a:lnTo>
                    <a:pt x="129" y="357"/>
                  </a:lnTo>
                  <a:lnTo>
                    <a:pt x="115" y="351"/>
                  </a:lnTo>
                  <a:lnTo>
                    <a:pt x="102" y="346"/>
                  </a:lnTo>
                  <a:lnTo>
                    <a:pt x="90" y="340"/>
                  </a:lnTo>
                  <a:lnTo>
                    <a:pt x="79" y="332"/>
                  </a:lnTo>
                  <a:lnTo>
                    <a:pt x="69" y="324"/>
                  </a:lnTo>
                  <a:lnTo>
                    <a:pt x="60" y="317"/>
                  </a:lnTo>
                  <a:lnTo>
                    <a:pt x="52" y="309"/>
                  </a:lnTo>
                  <a:lnTo>
                    <a:pt x="46" y="301"/>
                  </a:lnTo>
                  <a:lnTo>
                    <a:pt x="39" y="294"/>
                  </a:lnTo>
                  <a:lnTo>
                    <a:pt x="33" y="286"/>
                  </a:lnTo>
                  <a:lnTo>
                    <a:pt x="27" y="280"/>
                  </a:lnTo>
                  <a:lnTo>
                    <a:pt x="23" y="273"/>
                  </a:lnTo>
                  <a:lnTo>
                    <a:pt x="17" y="267"/>
                  </a:lnTo>
                  <a:lnTo>
                    <a:pt x="14" y="259"/>
                  </a:lnTo>
                  <a:lnTo>
                    <a:pt x="10" y="253"/>
                  </a:lnTo>
                  <a:lnTo>
                    <a:pt x="8" y="248"/>
                  </a:lnTo>
                  <a:lnTo>
                    <a:pt x="6" y="242"/>
                  </a:lnTo>
                  <a:lnTo>
                    <a:pt x="4" y="234"/>
                  </a:lnTo>
                  <a:lnTo>
                    <a:pt x="2" y="228"/>
                  </a:lnTo>
                  <a:lnTo>
                    <a:pt x="0" y="223"/>
                  </a:lnTo>
                  <a:lnTo>
                    <a:pt x="0" y="219"/>
                  </a:lnTo>
                  <a:lnTo>
                    <a:pt x="2" y="207"/>
                  </a:lnTo>
                  <a:lnTo>
                    <a:pt x="2" y="200"/>
                  </a:lnTo>
                  <a:lnTo>
                    <a:pt x="4" y="192"/>
                  </a:lnTo>
                  <a:lnTo>
                    <a:pt x="8" y="184"/>
                  </a:lnTo>
                  <a:lnTo>
                    <a:pt x="12" y="177"/>
                  </a:lnTo>
                  <a:lnTo>
                    <a:pt x="17" y="171"/>
                  </a:lnTo>
                  <a:lnTo>
                    <a:pt x="23" y="165"/>
                  </a:lnTo>
                  <a:lnTo>
                    <a:pt x="29" y="159"/>
                  </a:lnTo>
                  <a:lnTo>
                    <a:pt x="37" y="155"/>
                  </a:lnTo>
                  <a:lnTo>
                    <a:pt x="44" y="152"/>
                  </a:lnTo>
                  <a:lnTo>
                    <a:pt x="54" y="148"/>
                  </a:lnTo>
                  <a:lnTo>
                    <a:pt x="64" y="146"/>
                  </a:lnTo>
                  <a:lnTo>
                    <a:pt x="75" y="144"/>
                  </a:lnTo>
                  <a:lnTo>
                    <a:pt x="87" y="142"/>
                  </a:lnTo>
                  <a:lnTo>
                    <a:pt x="100" y="142"/>
                  </a:lnTo>
                  <a:lnTo>
                    <a:pt x="113" y="142"/>
                  </a:lnTo>
                  <a:lnTo>
                    <a:pt x="386" y="134"/>
                  </a:lnTo>
                  <a:lnTo>
                    <a:pt x="655" y="125"/>
                  </a:lnTo>
                  <a:lnTo>
                    <a:pt x="918" y="113"/>
                  </a:lnTo>
                  <a:lnTo>
                    <a:pt x="1177" y="102"/>
                  </a:lnTo>
                  <a:lnTo>
                    <a:pt x="1430" y="86"/>
                  </a:lnTo>
                  <a:lnTo>
                    <a:pt x="1680" y="71"/>
                  </a:lnTo>
                  <a:lnTo>
                    <a:pt x="1926" y="54"/>
                  </a:lnTo>
                  <a:lnTo>
                    <a:pt x="2165" y="35"/>
                  </a:lnTo>
                  <a:lnTo>
                    <a:pt x="2196" y="33"/>
                  </a:lnTo>
                  <a:lnTo>
                    <a:pt x="2229" y="31"/>
                  </a:lnTo>
                  <a:lnTo>
                    <a:pt x="2260" y="29"/>
                  </a:lnTo>
                  <a:lnTo>
                    <a:pt x="2288" y="27"/>
                  </a:lnTo>
                  <a:lnTo>
                    <a:pt x="2319" y="25"/>
                  </a:lnTo>
                  <a:lnTo>
                    <a:pt x="2348" y="23"/>
                  </a:lnTo>
                  <a:lnTo>
                    <a:pt x="2375" y="21"/>
                  </a:lnTo>
                  <a:lnTo>
                    <a:pt x="2404" y="19"/>
                  </a:lnTo>
                  <a:lnTo>
                    <a:pt x="2430" y="17"/>
                  </a:lnTo>
                  <a:lnTo>
                    <a:pt x="2455" y="15"/>
                  </a:lnTo>
                  <a:lnTo>
                    <a:pt x="2482" y="13"/>
                  </a:lnTo>
                  <a:lnTo>
                    <a:pt x="2507" y="13"/>
                  </a:lnTo>
                  <a:lnTo>
                    <a:pt x="2530" y="11"/>
                  </a:lnTo>
                  <a:lnTo>
                    <a:pt x="2553" y="10"/>
                  </a:lnTo>
                  <a:lnTo>
                    <a:pt x="2576" y="10"/>
                  </a:lnTo>
                  <a:lnTo>
                    <a:pt x="2599" y="8"/>
                  </a:lnTo>
                  <a:lnTo>
                    <a:pt x="2620" y="8"/>
                  </a:lnTo>
                  <a:lnTo>
                    <a:pt x="2642" y="6"/>
                  </a:lnTo>
                  <a:lnTo>
                    <a:pt x="2661" y="6"/>
                  </a:lnTo>
                  <a:lnTo>
                    <a:pt x="2680" y="4"/>
                  </a:lnTo>
                  <a:lnTo>
                    <a:pt x="2699" y="4"/>
                  </a:lnTo>
                  <a:lnTo>
                    <a:pt x="2716" y="2"/>
                  </a:lnTo>
                  <a:lnTo>
                    <a:pt x="2734" y="2"/>
                  </a:lnTo>
                  <a:lnTo>
                    <a:pt x="2751" y="2"/>
                  </a:lnTo>
                  <a:lnTo>
                    <a:pt x="2766" y="0"/>
                  </a:lnTo>
                  <a:lnTo>
                    <a:pt x="2782" y="0"/>
                  </a:lnTo>
                  <a:lnTo>
                    <a:pt x="2797" y="0"/>
                  </a:lnTo>
                  <a:lnTo>
                    <a:pt x="2810" y="0"/>
                  </a:lnTo>
                  <a:lnTo>
                    <a:pt x="2824" y="0"/>
                  </a:lnTo>
                  <a:lnTo>
                    <a:pt x="2835" y="0"/>
                  </a:lnTo>
                  <a:lnTo>
                    <a:pt x="2847" y="0"/>
                  </a:lnTo>
                  <a:lnTo>
                    <a:pt x="285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pic>
        <p:nvPicPr>
          <p:cNvPr id="23" name="Picture 2" descr="http://upload.wikimedia.org/wikipedia/commons/c/c7/Shrubs_in_the_chimney_-_geograph.org.uk_-_150396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68296" y="990600"/>
            <a:ext cx="2337504" cy="175412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400800" y="1676400"/>
            <a:ext cx="1088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FFFF00"/>
                </a:solidFill>
                <a:latin typeface="Adobe Kaiti Std R" pitchFamily="18" charset="-128"/>
                <a:ea typeface="Adobe Kaiti Std R" pitchFamily="18" charset="-128"/>
              </a:rPr>
              <a:t>窗</a:t>
            </a:r>
            <a:endParaRPr lang="en-US" sz="6000" dirty="0">
              <a:solidFill>
                <a:srgbClr val="FFFF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7105" name="Picture 1" descr="C:\Users\Meishing\Dropbox\meizhouhuayu\pics\38.28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419600" y="1143000"/>
            <a:ext cx="1219200" cy="14359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9" name="TextBox 48"/>
          <p:cNvSpPr txBox="1"/>
          <p:nvPr/>
        </p:nvSpPr>
        <p:spPr>
          <a:xfrm>
            <a:off x="838226" y="4343400"/>
            <a:ext cx="1489587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开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天</a:t>
            </a:r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窗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30108" y="2971800"/>
            <a:ext cx="1166091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窗台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32099" y="2971800"/>
            <a:ext cx="1282700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同窗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19204" y="4333445"/>
            <a:ext cx="1224396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窗外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43800" y="4024730"/>
            <a:ext cx="1192645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气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窗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10400" y="45720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623617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048000" y="914400"/>
            <a:ext cx="750627" cy="731880"/>
            <a:chOff x="3157013" y="4344991"/>
            <a:chExt cx="750627" cy="731880"/>
          </a:xfrm>
        </p:grpSpPr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187313" y="4558721"/>
              <a:ext cx="373885" cy="215321"/>
            </a:xfrm>
            <a:custGeom>
              <a:avLst/>
              <a:gdLst>
                <a:gd name="T0" fmla="*/ 718874699 w 1308"/>
                <a:gd name="T1" fmla="*/ 0 h 812"/>
                <a:gd name="T2" fmla="*/ 751006481 w 1308"/>
                <a:gd name="T3" fmla="*/ 5040313 h 812"/>
                <a:gd name="T4" fmla="*/ 786288655 w 1308"/>
                <a:gd name="T5" fmla="*/ 11970543 h 812"/>
                <a:gd name="T6" fmla="*/ 799519669 w 1308"/>
                <a:gd name="T7" fmla="*/ 15751176 h 812"/>
                <a:gd name="T8" fmla="*/ 809600290 w 1308"/>
                <a:gd name="T9" fmla="*/ 22051168 h 812"/>
                <a:gd name="T10" fmla="*/ 819050674 w 1308"/>
                <a:gd name="T11" fmla="*/ 34021715 h 812"/>
                <a:gd name="T12" fmla="*/ 824090985 w 1308"/>
                <a:gd name="T13" fmla="*/ 60483757 h 812"/>
                <a:gd name="T14" fmla="*/ 821570829 w 1308"/>
                <a:gd name="T15" fmla="*/ 72454297 h 812"/>
                <a:gd name="T16" fmla="*/ 814010363 w 1308"/>
                <a:gd name="T17" fmla="*/ 86945786 h 812"/>
                <a:gd name="T18" fmla="*/ 802039824 w 1308"/>
                <a:gd name="T19" fmla="*/ 101436482 h 812"/>
                <a:gd name="T20" fmla="*/ 786288655 w 1308"/>
                <a:gd name="T21" fmla="*/ 115927202 h 812"/>
                <a:gd name="T22" fmla="*/ 764867732 w 1308"/>
                <a:gd name="T23" fmla="*/ 132938053 h 812"/>
                <a:gd name="T24" fmla="*/ 688632835 w 1308"/>
                <a:gd name="T25" fmla="*/ 189641949 h 812"/>
                <a:gd name="T26" fmla="*/ 586566148 w 1308"/>
                <a:gd name="T27" fmla="*/ 261466033 h 812"/>
                <a:gd name="T28" fmla="*/ 490170009 w 1308"/>
                <a:gd name="T29" fmla="*/ 323840477 h 812"/>
                <a:gd name="T30" fmla="*/ 395664483 w 1308"/>
                <a:gd name="T31" fmla="*/ 378653660 h 812"/>
                <a:gd name="T32" fmla="*/ 304938892 w 1308"/>
                <a:gd name="T33" fmla="*/ 424646796 h 812"/>
                <a:gd name="T34" fmla="*/ 233744306 w 1308"/>
                <a:gd name="T35" fmla="*/ 458668498 h 812"/>
                <a:gd name="T36" fmla="*/ 197202401 w 1308"/>
                <a:gd name="T37" fmla="*/ 477570061 h 812"/>
                <a:gd name="T38" fmla="*/ 164440382 w 1308"/>
                <a:gd name="T39" fmla="*/ 493320438 h 812"/>
                <a:gd name="T40" fmla="*/ 136718674 w 1308"/>
                <a:gd name="T41" fmla="*/ 503401060 h 812"/>
                <a:gd name="T42" fmla="*/ 112776801 w 1308"/>
                <a:gd name="T43" fmla="*/ 510332082 h 812"/>
                <a:gd name="T44" fmla="*/ 91986090 w 1308"/>
                <a:gd name="T45" fmla="*/ 511591763 h 812"/>
                <a:gd name="T46" fmla="*/ 59223278 w 1308"/>
                <a:gd name="T47" fmla="*/ 505291772 h 812"/>
                <a:gd name="T48" fmla="*/ 35282187 w 1308"/>
                <a:gd name="T49" fmla="*/ 498360749 h 812"/>
                <a:gd name="T50" fmla="*/ 17010856 w 1308"/>
                <a:gd name="T51" fmla="*/ 487650683 h 812"/>
                <a:gd name="T52" fmla="*/ 5040312 w 1308"/>
                <a:gd name="T53" fmla="*/ 475049906 h 812"/>
                <a:gd name="T54" fmla="*/ 0 w 1308"/>
                <a:gd name="T55" fmla="*/ 460558416 h 812"/>
                <a:gd name="T56" fmla="*/ 5040312 w 1308"/>
                <a:gd name="T57" fmla="*/ 448587876 h 812"/>
                <a:gd name="T58" fmla="*/ 19531011 w 1308"/>
                <a:gd name="T59" fmla="*/ 434097180 h 812"/>
                <a:gd name="T60" fmla="*/ 43472890 w 1308"/>
                <a:gd name="T61" fmla="*/ 414566075 h 812"/>
                <a:gd name="T62" fmla="*/ 111517120 w 1308"/>
                <a:gd name="T63" fmla="*/ 371093194 h 812"/>
                <a:gd name="T64" fmla="*/ 175780684 w 1308"/>
                <a:gd name="T65" fmla="*/ 330140469 h 812"/>
                <a:gd name="T66" fmla="*/ 236264461 w 1308"/>
                <a:gd name="T67" fmla="*/ 291707899 h 812"/>
                <a:gd name="T68" fmla="*/ 294228033 w 1308"/>
                <a:gd name="T69" fmla="*/ 253905567 h 812"/>
                <a:gd name="T70" fmla="*/ 348411769 w 1308"/>
                <a:gd name="T71" fmla="*/ 217993946 h 812"/>
                <a:gd name="T72" fmla="*/ 399445113 w 1308"/>
                <a:gd name="T73" fmla="*/ 183971401 h 812"/>
                <a:gd name="T74" fmla="*/ 446697925 w 1308"/>
                <a:gd name="T75" fmla="*/ 151209379 h 812"/>
                <a:gd name="T76" fmla="*/ 490170009 w 1308"/>
                <a:gd name="T77" fmla="*/ 119707832 h 812"/>
                <a:gd name="T78" fmla="*/ 529863051 w 1308"/>
                <a:gd name="T79" fmla="*/ 90725623 h 812"/>
                <a:gd name="T80" fmla="*/ 566404906 w 1308"/>
                <a:gd name="T81" fmla="*/ 63003912 h 812"/>
                <a:gd name="T82" fmla="*/ 594126614 w 1308"/>
                <a:gd name="T83" fmla="*/ 38432582 h 812"/>
                <a:gd name="T84" fmla="*/ 611137464 w 1308"/>
                <a:gd name="T85" fmla="*/ 25201561 h 812"/>
                <a:gd name="T86" fmla="*/ 630039026 w 1308"/>
                <a:gd name="T87" fmla="*/ 14490702 h 812"/>
                <a:gd name="T88" fmla="*/ 652090186 w 1308"/>
                <a:gd name="T89" fmla="*/ 6300787 h 812"/>
                <a:gd name="T90" fmla="*/ 674142141 w 1308"/>
                <a:gd name="T91" fmla="*/ 1260475 h 812"/>
                <a:gd name="T92" fmla="*/ 698083219 w 1308"/>
                <a:gd name="T93" fmla="*/ 0 h 8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08"/>
                <a:gd name="T142" fmla="*/ 0 h 812"/>
                <a:gd name="T143" fmla="*/ 1308 w 1308"/>
                <a:gd name="T144" fmla="*/ 812 h 81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08" h="812">
                  <a:moveTo>
                    <a:pt x="1108" y="0"/>
                  </a:moveTo>
                  <a:lnTo>
                    <a:pt x="1123" y="0"/>
                  </a:lnTo>
                  <a:lnTo>
                    <a:pt x="1141" y="0"/>
                  </a:lnTo>
                  <a:lnTo>
                    <a:pt x="1156" y="2"/>
                  </a:lnTo>
                  <a:lnTo>
                    <a:pt x="1173" y="4"/>
                  </a:lnTo>
                  <a:lnTo>
                    <a:pt x="1192" y="8"/>
                  </a:lnTo>
                  <a:lnTo>
                    <a:pt x="1210" y="10"/>
                  </a:lnTo>
                  <a:lnTo>
                    <a:pt x="1229" y="13"/>
                  </a:lnTo>
                  <a:lnTo>
                    <a:pt x="1248" y="19"/>
                  </a:lnTo>
                  <a:lnTo>
                    <a:pt x="1256" y="21"/>
                  </a:lnTo>
                  <a:lnTo>
                    <a:pt x="1263" y="23"/>
                  </a:lnTo>
                  <a:lnTo>
                    <a:pt x="1269" y="25"/>
                  </a:lnTo>
                  <a:lnTo>
                    <a:pt x="1275" y="27"/>
                  </a:lnTo>
                  <a:lnTo>
                    <a:pt x="1281" y="31"/>
                  </a:lnTo>
                  <a:lnTo>
                    <a:pt x="1285" y="35"/>
                  </a:lnTo>
                  <a:lnTo>
                    <a:pt x="1288" y="38"/>
                  </a:lnTo>
                  <a:lnTo>
                    <a:pt x="1292" y="44"/>
                  </a:lnTo>
                  <a:lnTo>
                    <a:pt x="1300" y="54"/>
                  </a:lnTo>
                  <a:lnTo>
                    <a:pt x="1304" y="67"/>
                  </a:lnTo>
                  <a:lnTo>
                    <a:pt x="1306" y="81"/>
                  </a:lnTo>
                  <a:lnTo>
                    <a:pt x="1308" y="96"/>
                  </a:lnTo>
                  <a:lnTo>
                    <a:pt x="1306" y="102"/>
                  </a:lnTo>
                  <a:lnTo>
                    <a:pt x="1306" y="109"/>
                  </a:lnTo>
                  <a:lnTo>
                    <a:pt x="1304" y="115"/>
                  </a:lnTo>
                  <a:lnTo>
                    <a:pt x="1300" y="123"/>
                  </a:lnTo>
                  <a:lnTo>
                    <a:pt x="1296" y="131"/>
                  </a:lnTo>
                  <a:lnTo>
                    <a:pt x="1292" y="138"/>
                  </a:lnTo>
                  <a:lnTo>
                    <a:pt x="1287" y="144"/>
                  </a:lnTo>
                  <a:lnTo>
                    <a:pt x="1281" y="154"/>
                  </a:lnTo>
                  <a:lnTo>
                    <a:pt x="1273" y="161"/>
                  </a:lnTo>
                  <a:lnTo>
                    <a:pt x="1265" y="169"/>
                  </a:lnTo>
                  <a:lnTo>
                    <a:pt x="1258" y="177"/>
                  </a:lnTo>
                  <a:lnTo>
                    <a:pt x="1248" y="184"/>
                  </a:lnTo>
                  <a:lnTo>
                    <a:pt x="1237" y="194"/>
                  </a:lnTo>
                  <a:lnTo>
                    <a:pt x="1227" y="202"/>
                  </a:lnTo>
                  <a:lnTo>
                    <a:pt x="1214" y="211"/>
                  </a:lnTo>
                  <a:lnTo>
                    <a:pt x="1202" y="219"/>
                  </a:lnTo>
                  <a:lnTo>
                    <a:pt x="1146" y="261"/>
                  </a:lnTo>
                  <a:lnTo>
                    <a:pt x="1093" y="301"/>
                  </a:lnTo>
                  <a:lnTo>
                    <a:pt x="1039" y="342"/>
                  </a:lnTo>
                  <a:lnTo>
                    <a:pt x="985" y="378"/>
                  </a:lnTo>
                  <a:lnTo>
                    <a:pt x="931" y="415"/>
                  </a:lnTo>
                  <a:lnTo>
                    <a:pt x="880" y="449"/>
                  </a:lnTo>
                  <a:lnTo>
                    <a:pt x="828" y="482"/>
                  </a:lnTo>
                  <a:lnTo>
                    <a:pt x="778" y="514"/>
                  </a:lnTo>
                  <a:lnTo>
                    <a:pt x="726" y="543"/>
                  </a:lnTo>
                  <a:lnTo>
                    <a:pt x="676" y="572"/>
                  </a:lnTo>
                  <a:lnTo>
                    <a:pt x="628" y="601"/>
                  </a:lnTo>
                  <a:lnTo>
                    <a:pt x="578" y="626"/>
                  </a:lnTo>
                  <a:lnTo>
                    <a:pt x="530" y="651"/>
                  </a:lnTo>
                  <a:lnTo>
                    <a:pt x="484" y="674"/>
                  </a:lnTo>
                  <a:lnTo>
                    <a:pt x="436" y="695"/>
                  </a:lnTo>
                  <a:lnTo>
                    <a:pt x="390" y="716"/>
                  </a:lnTo>
                  <a:lnTo>
                    <a:pt x="371" y="728"/>
                  </a:lnTo>
                  <a:lnTo>
                    <a:pt x="350" y="739"/>
                  </a:lnTo>
                  <a:lnTo>
                    <a:pt x="331" y="749"/>
                  </a:lnTo>
                  <a:lnTo>
                    <a:pt x="313" y="758"/>
                  </a:lnTo>
                  <a:lnTo>
                    <a:pt x="296" y="768"/>
                  </a:lnTo>
                  <a:lnTo>
                    <a:pt x="279" y="776"/>
                  </a:lnTo>
                  <a:lnTo>
                    <a:pt x="261" y="783"/>
                  </a:lnTo>
                  <a:lnTo>
                    <a:pt x="246" y="789"/>
                  </a:lnTo>
                  <a:lnTo>
                    <a:pt x="231" y="795"/>
                  </a:lnTo>
                  <a:lnTo>
                    <a:pt x="217" y="799"/>
                  </a:lnTo>
                  <a:lnTo>
                    <a:pt x="204" y="802"/>
                  </a:lnTo>
                  <a:lnTo>
                    <a:pt x="190" y="806"/>
                  </a:lnTo>
                  <a:lnTo>
                    <a:pt x="179" y="810"/>
                  </a:lnTo>
                  <a:lnTo>
                    <a:pt x="167" y="812"/>
                  </a:lnTo>
                  <a:lnTo>
                    <a:pt x="156" y="812"/>
                  </a:lnTo>
                  <a:lnTo>
                    <a:pt x="146" y="812"/>
                  </a:lnTo>
                  <a:lnTo>
                    <a:pt x="127" y="810"/>
                  </a:lnTo>
                  <a:lnTo>
                    <a:pt x="110" y="806"/>
                  </a:lnTo>
                  <a:lnTo>
                    <a:pt x="94" y="802"/>
                  </a:lnTo>
                  <a:lnTo>
                    <a:pt x="81" y="799"/>
                  </a:lnTo>
                  <a:lnTo>
                    <a:pt x="68" y="795"/>
                  </a:lnTo>
                  <a:lnTo>
                    <a:pt x="56" y="791"/>
                  </a:lnTo>
                  <a:lnTo>
                    <a:pt x="44" y="785"/>
                  </a:lnTo>
                  <a:lnTo>
                    <a:pt x="35" y="779"/>
                  </a:lnTo>
                  <a:lnTo>
                    <a:pt x="27" y="774"/>
                  </a:lnTo>
                  <a:lnTo>
                    <a:pt x="20" y="768"/>
                  </a:lnTo>
                  <a:lnTo>
                    <a:pt x="14" y="760"/>
                  </a:lnTo>
                  <a:lnTo>
                    <a:pt x="8" y="754"/>
                  </a:lnTo>
                  <a:lnTo>
                    <a:pt x="4" y="747"/>
                  </a:lnTo>
                  <a:lnTo>
                    <a:pt x="2" y="739"/>
                  </a:lnTo>
                  <a:lnTo>
                    <a:pt x="0" y="731"/>
                  </a:lnTo>
                  <a:lnTo>
                    <a:pt x="0" y="722"/>
                  </a:lnTo>
                  <a:lnTo>
                    <a:pt x="2" y="718"/>
                  </a:lnTo>
                  <a:lnTo>
                    <a:pt x="8" y="712"/>
                  </a:lnTo>
                  <a:lnTo>
                    <a:pt x="14" y="705"/>
                  </a:lnTo>
                  <a:lnTo>
                    <a:pt x="21" y="697"/>
                  </a:lnTo>
                  <a:lnTo>
                    <a:pt x="31" y="689"/>
                  </a:lnTo>
                  <a:lnTo>
                    <a:pt x="43" y="680"/>
                  </a:lnTo>
                  <a:lnTo>
                    <a:pt x="56" y="670"/>
                  </a:lnTo>
                  <a:lnTo>
                    <a:pt x="69" y="658"/>
                  </a:lnTo>
                  <a:lnTo>
                    <a:pt x="106" y="635"/>
                  </a:lnTo>
                  <a:lnTo>
                    <a:pt x="140" y="612"/>
                  </a:lnTo>
                  <a:lnTo>
                    <a:pt x="177" y="589"/>
                  </a:lnTo>
                  <a:lnTo>
                    <a:pt x="211" y="568"/>
                  </a:lnTo>
                  <a:lnTo>
                    <a:pt x="244" y="545"/>
                  </a:lnTo>
                  <a:lnTo>
                    <a:pt x="279" y="524"/>
                  </a:lnTo>
                  <a:lnTo>
                    <a:pt x="311" y="503"/>
                  </a:lnTo>
                  <a:lnTo>
                    <a:pt x="344" y="482"/>
                  </a:lnTo>
                  <a:lnTo>
                    <a:pt x="375" y="463"/>
                  </a:lnTo>
                  <a:lnTo>
                    <a:pt x="405" y="442"/>
                  </a:lnTo>
                  <a:lnTo>
                    <a:pt x="436" y="422"/>
                  </a:lnTo>
                  <a:lnTo>
                    <a:pt x="467" y="403"/>
                  </a:lnTo>
                  <a:lnTo>
                    <a:pt x="496" y="384"/>
                  </a:lnTo>
                  <a:lnTo>
                    <a:pt x="524" y="365"/>
                  </a:lnTo>
                  <a:lnTo>
                    <a:pt x="553" y="346"/>
                  </a:lnTo>
                  <a:lnTo>
                    <a:pt x="580" y="326"/>
                  </a:lnTo>
                  <a:lnTo>
                    <a:pt x="607" y="309"/>
                  </a:lnTo>
                  <a:lnTo>
                    <a:pt x="634" y="292"/>
                  </a:lnTo>
                  <a:lnTo>
                    <a:pt x="659" y="275"/>
                  </a:lnTo>
                  <a:lnTo>
                    <a:pt x="684" y="257"/>
                  </a:lnTo>
                  <a:lnTo>
                    <a:pt x="709" y="240"/>
                  </a:lnTo>
                  <a:lnTo>
                    <a:pt x="732" y="223"/>
                  </a:lnTo>
                  <a:lnTo>
                    <a:pt x="755" y="207"/>
                  </a:lnTo>
                  <a:lnTo>
                    <a:pt x="778" y="190"/>
                  </a:lnTo>
                  <a:lnTo>
                    <a:pt x="799" y="175"/>
                  </a:lnTo>
                  <a:lnTo>
                    <a:pt x="820" y="159"/>
                  </a:lnTo>
                  <a:lnTo>
                    <a:pt x="841" y="144"/>
                  </a:lnTo>
                  <a:lnTo>
                    <a:pt x="860" y="129"/>
                  </a:lnTo>
                  <a:lnTo>
                    <a:pt x="880" y="113"/>
                  </a:lnTo>
                  <a:lnTo>
                    <a:pt x="899" y="100"/>
                  </a:lnTo>
                  <a:lnTo>
                    <a:pt x="916" y="84"/>
                  </a:lnTo>
                  <a:lnTo>
                    <a:pt x="933" y="71"/>
                  </a:lnTo>
                  <a:lnTo>
                    <a:pt x="943" y="61"/>
                  </a:lnTo>
                  <a:lnTo>
                    <a:pt x="951" y="54"/>
                  </a:lnTo>
                  <a:lnTo>
                    <a:pt x="960" y="48"/>
                  </a:lnTo>
                  <a:lnTo>
                    <a:pt x="970" y="40"/>
                  </a:lnTo>
                  <a:lnTo>
                    <a:pt x="979" y="35"/>
                  </a:lnTo>
                  <a:lnTo>
                    <a:pt x="991" y="29"/>
                  </a:lnTo>
                  <a:lnTo>
                    <a:pt x="1000" y="23"/>
                  </a:lnTo>
                  <a:lnTo>
                    <a:pt x="1012" y="17"/>
                  </a:lnTo>
                  <a:lnTo>
                    <a:pt x="1024" y="13"/>
                  </a:lnTo>
                  <a:lnTo>
                    <a:pt x="1035" y="10"/>
                  </a:lnTo>
                  <a:lnTo>
                    <a:pt x="1047" y="8"/>
                  </a:lnTo>
                  <a:lnTo>
                    <a:pt x="1058" y="4"/>
                  </a:lnTo>
                  <a:lnTo>
                    <a:pt x="1070" y="2"/>
                  </a:lnTo>
                  <a:lnTo>
                    <a:pt x="1083" y="0"/>
                  </a:lnTo>
                  <a:lnTo>
                    <a:pt x="1095" y="0"/>
                  </a:lnTo>
                  <a:lnTo>
                    <a:pt x="110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3157013" y="4344991"/>
              <a:ext cx="750627" cy="731880"/>
            </a:xfrm>
            <a:custGeom>
              <a:avLst/>
              <a:gdLst>
                <a:gd name="T0" fmla="*/ 201612426 w 2626"/>
                <a:gd name="T1" fmla="*/ 3779838 h 2760"/>
                <a:gd name="T2" fmla="*/ 262096189 w 2626"/>
                <a:gd name="T3" fmla="*/ 15751176 h 2760"/>
                <a:gd name="T4" fmla="*/ 320059747 w 2626"/>
                <a:gd name="T5" fmla="*/ 47252727 h 2760"/>
                <a:gd name="T6" fmla="*/ 351561284 w 2626"/>
                <a:gd name="T7" fmla="*/ 91986092 h 2760"/>
                <a:gd name="T8" fmla="*/ 400074461 w 2626"/>
                <a:gd name="T9" fmla="*/ 280367581 h 2760"/>
                <a:gd name="T10" fmla="*/ 494580758 w 2626"/>
                <a:gd name="T11" fmla="*/ 535532815 h 2760"/>
                <a:gd name="T12" fmla="*/ 624998566 w 2626"/>
                <a:gd name="T13" fmla="*/ 783768515 h 2760"/>
                <a:gd name="T14" fmla="*/ 790698540 w 2626"/>
                <a:gd name="T15" fmla="*/ 1016882687 h 2760"/>
                <a:gd name="T16" fmla="*/ 952618877 w 2626"/>
                <a:gd name="T17" fmla="*/ 1207785051 h 2760"/>
                <a:gd name="T18" fmla="*/ 1081146767 w 2626"/>
                <a:gd name="T19" fmla="*/ 1332532344 h 2760"/>
                <a:gd name="T20" fmla="*/ 1146670789 w 2626"/>
                <a:gd name="T21" fmla="*/ 1384826163 h 2760"/>
                <a:gd name="T22" fmla="*/ 1204633554 w 2626"/>
                <a:gd name="T23" fmla="*/ 1424518412 h 2760"/>
                <a:gd name="T24" fmla="*/ 1257556803 w 2626"/>
                <a:gd name="T25" fmla="*/ 1452240121 h 2760"/>
                <a:gd name="T26" fmla="*/ 1302290144 w 2626"/>
                <a:gd name="T27" fmla="*/ 1469250971 h 2760"/>
                <a:gd name="T28" fmla="*/ 1342612619 w 2626"/>
                <a:gd name="T29" fmla="*/ 1475551756 h 2760"/>
                <a:gd name="T30" fmla="*/ 1354583156 w 2626"/>
                <a:gd name="T31" fmla="*/ 1467991290 h 2760"/>
                <a:gd name="T32" fmla="*/ 1365294012 w 2626"/>
                <a:gd name="T33" fmla="*/ 1447830047 h 2760"/>
                <a:gd name="T34" fmla="*/ 1376004868 w 2626"/>
                <a:gd name="T35" fmla="*/ 1412547872 h 2760"/>
                <a:gd name="T36" fmla="*/ 1387345167 w 2626"/>
                <a:gd name="T37" fmla="*/ 1364034683 h 2760"/>
                <a:gd name="T38" fmla="*/ 1396795549 w 2626"/>
                <a:gd name="T39" fmla="*/ 1299770324 h 2760"/>
                <a:gd name="T40" fmla="*/ 1401835858 w 2626"/>
                <a:gd name="T41" fmla="*/ 1267638542 h 2760"/>
                <a:gd name="T42" fmla="*/ 1406246724 w 2626"/>
                <a:gd name="T43" fmla="*/ 1222905983 h 2760"/>
                <a:gd name="T44" fmla="*/ 1415066869 w 2626"/>
                <a:gd name="T45" fmla="*/ 1137850144 h 2760"/>
                <a:gd name="T46" fmla="*/ 1420737415 w 2626"/>
                <a:gd name="T47" fmla="*/ 1098157896 h 2760"/>
                <a:gd name="T48" fmla="*/ 1428297879 w 2626"/>
                <a:gd name="T49" fmla="*/ 1076106735 h 2760"/>
                <a:gd name="T50" fmla="*/ 1439008735 w 2626"/>
                <a:gd name="T51" fmla="*/ 1073586580 h 2760"/>
                <a:gd name="T52" fmla="*/ 1453499426 w 2626"/>
                <a:gd name="T53" fmla="*/ 1090597430 h 2760"/>
                <a:gd name="T54" fmla="*/ 1466730437 w 2626"/>
                <a:gd name="T55" fmla="*/ 1125879605 h 2760"/>
                <a:gd name="T56" fmla="*/ 1500752129 w 2626"/>
                <a:gd name="T57" fmla="*/ 1269528460 h 2760"/>
                <a:gd name="T58" fmla="*/ 1550524986 w 2626"/>
                <a:gd name="T59" fmla="*/ 1427038567 h 2760"/>
                <a:gd name="T60" fmla="*/ 1586437389 w 2626"/>
                <a:gd name="T61" fmla="*/ 1515244004 h 2760"/>
                <a:gd name="T62" fmla="*/ 1617939720 w 2626"/>
                <a:gd name="T63" fmla="*/ 1568797504 h 2760"/>
                <a:gd name="T64" fmla="*/ 1643770710 w 2626"/>
                <a:gd name="T65" fmla="*/ 1614160301 h 2760"/>
                <a:gd name="T66" fmla="*/ 1654481566 w 2626"/>
                <a:gd name="T67" fmla="*/ 1649442476 h 2760"/>
                <a:gd name="T68" fmla="*/ 1639990875 w 2626"/>
                <a:gd name="T69" fmla="*/ 1699215743 h 2760"/>
                <a:gd name="T70" fmla="*/ 1586437389 w 2626"/>
                <a:gd name="T71" fmla="*/ 1730716494 h 2760"/>
                <a:gd name="T72" fmla="*/ 1499492448 w 2626"/>
                <a:gd name="T73" fmla="*/ 1738907991 h 2760"/>
                <a:gd name="T74" fmla="*/ 1430818034 w 2626"/>
                <a:gd name="T75" fmla="*/ 1731976968 h 2760"/>
                <a:gd name="T76" fmla="*/ 1360253702 w 2626"/>
                <a:gd name="T77" fmla="*/ 1713706437 h 2760"/>
                <a:gd name="T78" fmla="*/ 1289059133 w 2626"/>
                <a:gd name="T79" fmla="*/ 1684725048 h 2760"/>
                <a:gd name="T80" fmla="*/ 1215344410 w 2626"/>
                <a:gd name="T81" fmla="*/ 1643771928 h 2760"/>
                <a:gd name="T82" fmla="*/ 1141630480 w 2626"/>
                <a:gd name="T83" fmla="*/ 1590218428 h 2760"/>
                <a:gd name="T84" fmla="*/ 985380888 w 2626"/>
                <a:gd name="T85" fmla="*/ 1465471135 h 2760"/>
                <a:gd name="T86" fmla="*/ 820940396 w 2626"/>
                <a:gd name="T87" fmla="*/ 1306071110 h 2760"/>
                <a:gd name="T88" fmla="*/ 730214827 w 2626"/>
                <a:gd name="T89" fmla="*/ 1203374184 h 2760"/>
                <a:gd name="T90" fmla="*/ 627518721 w 2626"/>
                <a:gd name="T91" fmla="*/ 1072326105 h 2760"/>
                <a:gd name="T92" fmla="*/ 477569119 w 2626"/>
                <a:gd name="T93" fmla="*/ 861263292 h 2760"/>
                <a:gd name="T94" fmla="*/ 344631057 w 2626"/>
                <a:gd name="T95" fmla="*/ 651460755 h 2760"/>
                <a:gd name="T96" fmla="*/ 244455106 w 2626"/>
                <a:gd name="T97" fmla="*/ 465598702 h 2760"/>
                <a:gd name="T98" fmla="*/ 155619404 w 2626"/>
                <a:gd name="T99" fmla="*/ 311869126 h 2760"/>
                <a:gd name="T100" fmla="*/ 43472880 w 2626"/>
                <a:gd name="T101" fmla="*/ 149948897 h 2760"/>
                <a:gd name="T102" fmla="*/ 17010852 w 2626"/>
                <a:gd name="T103" fmla="*/ 112146566 h 2760"/>
                <a:gd name="T104" fmla="*/ 2520155 w 2626"/>
                <a:gd name="T105" fmla="*/ 79384522 h 2760"/>
                <a:gd name="T106" fmla="*/ 1259681 w 2626"/>
                <a:gd name="T107" fmla="*/ 45993046 h 2760"/>
                <a:gd name="T108" fmla="*/ 30241869 w 2626"/>
                <a:gd name="T109" fmla="*/ 14490701 h 2760"/>
                <a:gd name="T110" fmla="*/ 90725594 w 2626"/>
                <a:gd name="T111" fmla="*/ 0 h 27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26"/>
                <a:gd name="T169" fmla="*/ 0 h 2760"/>
                <a:gd name="T170" fmla="*/ 2626 w 2626"/>
                <a:gd name="T171" fmla="*/ 2760 h 27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26" h="2760">
                  <a:moveTo>
                    <a:pt x="186" y="0"/>
                  </a:moveTo>
                  <a:lnTo>
                    <a:pt x="226" y="0"/>
                  </a:lnTo>
                  <a:lnTo>
                    <a:pt x="267" y="2"/>
                  </a:lnTo>
                  <a:lnTo>
                    <a:pt x="286" y="2"/>
                  </a:lnTo>
                  <a:lnTo>
                    <a:pt x="303" y="4"/>
                  </a:lnTo>
                  <a:lnTo>
                    <a:pt x="320" y="6"/>
                  </a:lnTo>
                  <a:lnTo>
                    <a:pt x="338" y="7"/>
                  </a:lnTo>
                  <a:lnTo>
                    <a:pt x="355" y="11"/>
                  </a:lnTo>
                  <a:lnTo>
                    <a:pt x="370" y="13"/>
                  </a:lnTo>
                  <a:lnTo>
                    <a:pt x="388" y="17"/>
                  </a:lnTo>
                  <a:lnTo>
                    <a:pt x="401" y="21"/>
                  </a:lnTo>
                  <a:lnTo>
                    <a:pt x="416" y="25"/>
                  </a:lnTo>
                  <a:lnTo>
                    <a:pt x="430" y="29"/>
                  </a:lnTo>
                  <a:lnTo>
                    <a:pt x="443" y="32"/>
                  </a:lnTo>
                  <a:lnTo>
                    <a:pt x="455" y="38"/>
                  </a:lnTo>
                  <a:lnTo>
                    <a:pt x="474" y="48"/>
                  </a:lnTo>
                  <a:lnTo>
                    <a:pt x="491" y="61"/>
                  </a:lnTo>
                  <a:lnTo>
                    <a:pt x="508" y="75"/>
                  </a:lnTo>
                  <a:lnTo>
                    <a:pt x="524" y="90"/>
                  </a:lnTo>
                  <a:lnTo>
                    <a:pt x="537" y="107"/>
                  </a:lnTo>
                  <a:lnTo>
                    <a:pt x="543" y="117"/>
                  </a:lnTo>
                  <a:lnTo>
                    <a:pt x="549" y="126"/>
                  </a:lnTo>
                  <a:lnTo>
                    <a:pt x="553" y="136"/>
                  </a:lnTo>
                  <a:lnTo>
                    <a:pt x="558" y="146"/>
                  </a:lnTo>
                  <a:lnTo>
                    <a:pt x="562" y="155"/>
                  </a:lnTo>
                  <a:lnTo>
                    <a:pt x="566" y="167"/>
                  </a:lnTo>
                  <a:lnTo>
                    <a:pt x="579" y="236"/>
                  </a:lnTo>
                  <a:lnTo>
                    <a:pt x="597" y="307"/>
                  </a:lnTo>
                  <a:lnTo>
                    <a:pt x="614" y="376"/>
                  </a:lnTo>
                  <a:lnTo>
                    <a:pt x="635" y="445"/>
                  </a:lnTo>
                  <a:lnTo>
                    <a:pt x="656" y="514"/>
                  </a:lnTo>
                  <a:lnTo>
                    <a:pt x="679" y="581"/>
                  </a:lnTo>
                  <a:lnTo>
                    <a:pt x="702" y="649"/>
                  </a:lnTo>
                  <a:lnTo>
                    <a:pt x="729" y="718"/>
                  </a:lnTo>
                  <a:lnTo>
                    <a:pt x="756" y="785"/>
                  </a:lnTo>
                  <a:lnTo>
                    <a:pt x="785" y="850"/>
                  </a:lnTo>
                  <a:lnTo>
                    <a:pt x="816" y="917"/>
                  </a:lnTo>
                  <a:lnTo>
                    <a:pt x="848" y="983"/>
                  </a:lnTo>
                  <a:lnTo>
                    <a:pt x="881" y="1050"/>
                  </a:lnTo>
                  <a:lnTo>
                    <a:pt x="917" y="1115"/>
                  </a:lnTo>
                  <a:lnTo>
                    <a:pt x="954" y="1180"/>
                  </a:lnTo>
                  <a:lnTo>
                    <a:pt x="992" y="1244"/>
                  </a:lnTo>
                  <a:lnTo>
                    <a:pt x="1036" y="1311"/>
                  </a:lnTo>
                  <a:lnTo>
                    <a:pt x="1081" y="1374"/>
                  </a:lnTo>
                  <a:lnTo>
                    <a:pt x="1125" y="1438"/>
                  </a:lnTo>
                  <a:lnTo>
                    <a:pt x="1169" y="1497"/>
                  </a:lnTo>
                  <a:lnTo>
                    <a:pt x="1211" y="1557"/>
                  </a:lnTo>
                  <a:lnTo>
                    <a:pt x="1255" y="1614"/>
                  </a:lnTo>
                  <a:lnTo>
                    <a:pt x="1299" y="1668"/>
                  </a:lnTo>
                  <a:lnTo>
                    <a:pt x="1342" y="1722"/>
                  </a:lnTo>
                  <a:lnTo>
                    <a:pt x="1386" y="1773"/>
                  </a:lnTo>
                  <a:lnTo>
                    <a:pt x="1428" y="1823"/>
                  </a:lnTo>
                  <a:lnTo>
                    <a:pt x="1470" y="1871"/>
                  </a:lnTo>
                  <a:lnTo>
                    <a:pt x="1512" y="1917"/>
                  </a:lnTo>
                  <a:lnTo>
                    <a:pt x="1555" y="1962"/>
                  </a:lnTo>
                  <a:lnTo>
                    <a:pt x="1597" y="2004"/>
                  </a:lnTo>
                  <a:lnTo>
                    <a:pt x="1639" y="2044"/>
                  </a:lnTo>
                  <a:lnTo>
                    <a:pt x="1681" y="2083"/>
                  </a:lnTo>
                  <a:lnTo>
                    <a:pt x="1699" y="2100"/>
                  </a:lnTo>
                  <a:lnTo>
                    <a:pt x="1716" y="2115"/>
                  </a:lnTo>
                  <a:lnTo>
                    <a:pt x="1735" y="2131"/>
                  </a:lnTo>
                  <a:lnTo>
                    <a:pt x="1752" y="2144"/>
                  </a:lnTo>
                  <a:lnTo>
                    <a:pt x="1770" y="2159"/>
                  </a:lnTo>
                  <a:lnTo>
                    <a:pt x="1787" y="2173"/>
                  </a:lnTo>
                  <a:lnTo>
                    <a:pt x="1802" y="2186"/>
                  </a:lnTo>
                  <a:lnTo>
                    <a:pt x="1820" y="2198"/>
                  </a:lnTo>
                  <a:lnTo>
                    <a:pt x="1835" y="2209"/>
                  </a:lnTo>
                  <a:lnTo>
                    <a:pt x="1852" y="2221"/>
                  </a:lnTo>
                  <a:lnTo>
                    <a:pt x="1868" y="2232"/>
                  </a:lnTo>
                  <a:lnTo>
                    <a:pt x="1883" y="2242"/>
                  </a:lnTo>
                  <a:lnTo>
                    <a:pt x="1898" y="2251"/>
                  </a:lnTo>
                  <a:lnTo>
                    <a:pt x="1912" y="2261"/>
                  </a:lnTo>
                  <a:lnTo>
                    <a:pt x="1927" y="2271"/>
                  </a:lnTo>
                  <a:lnTo>
                    <a:pt x="1941" y="2278"/>
                  </a:lnTo>
                  <a:lnTo>
                    <a:pt x="1956" y="2286"/>
                  </a:lnTo>
                  <a:lnTo>
                    <a:pt x="1969" y="2294"/>
                  </a:lnTo>
                  <a:lnTo>
                    <a:pt x="1983" y="2299"/>
                  </a:lnTo>
                  <a:lnTo>
                    <a:pt x="1996" y="2305"/>
                  </a:lnTo>
                  <a:lnTo>
                    <a:pt x="2008" y="2311"/>
                  </a:lnTo>
                  <a:lnTo>
                    <a:pt x="2021" y="2317"/>
                  </a:lnTo>
                  <a:lnTo>
                    <a:pt x="2033" y="2321"/>
                  </a:lnTo>
                  <a:lnTo>
                    <a:pt x="2046" y="2326"/>
                  </a:lnTo>
                  <a:lnTo>
                    <a:pt x="2058" y="2330"/>
                  </a:lnTo>
                  <a:lnTo>
                    <a:pt x="2067" y="2332"/>
                  </a:lnTo>
                  <a:lnTo>
                    <a:pt x="2079" y="2336"/>
                  </a:lnTo>
                  <a:lnTo>
                    <a:pt x="2090" y="2338"/>
                  </a:lnTo>
                  <a:lnTo>
                    <a:pt x="2100" y="2340"/>
                  </a:lnTo>
                  <a:lnTo>
                    <a:pt x="2109" y="2340"/>
                  </a:lnTo>
                  <a:lnTo>
                    <a:pt x="2121" y="2342"/>
                  </a:lnTo>
                  <a:lnTo>
                    <a:pt x="2131" y="2342"/>
                  </a:lnTo>
                  <a:lnTo>
                    <a:pt x="2132" y="2342"/>
                  </a:lnTo>
                  <a:lnTo>
                    <a:pt x="2136" y="2340"/>
                  </a:lnTo>
                  <a:lnTo>
                    <a:pt x="2140" y="2338"/>
                  </a:lnTo>
                  <a:lnTo>
                    <a:pt x="2142" y="2336"/>
                  </a:lnTo>
                  <a:lnTo>
                    <a:pt x="2146" y="2334"/>
                  </a:lnTo>
                  <a:lnTo>
                    <a:pt x="2150" y="2330"/>
                  </a:lnTo>
                  <a:lnTo>
                    <a:pt x="2152" y="2326"/>
                  </a:lnTo>
                  <a:lnTo>
                    <a:pt x="2156" y="2323"/>
                  </a:lnTo>
                  <a:lnTo>
                    <a:pt x="2157" y="2317"/>
                  </a:lnTo>
                  <a:lnTo>
                    <a:pt x="2161" y="2311"/>
                  </a:lnTo>
                  <a:lnTo>
                    <a:pt x="2163" y="2305"/>
                  </a:lnTo>
                  <a:lnTo>
                    <a:pt x="2167" y="2298"/>
                  </a:lnTo>
                  <a:lnTo>
                    <a:pt x="2171" y="2290"/>
                  </a:lnTo>
                  <a:lnTo>
                    <a:pt x="2173" y="2282"/>
                  </a:lnTo>
                  <a:lnTo>
                    <a:pt x="2177" y="2273"/>
                  </a:lnTo>
                  <a:lnTo>
                    <a:pt x="2179" y="2263"/>
                  </a:lnTo>
                  <a:lnTo>
                    <a:pt x="2182" y="2253"/>
                  </a:lnTo>
                  <a:lnTo>
                    <a:pt x="2184" y="2242"/>
                  </a:lnTo>
                  <a:lnTo>
                    <a:pt x="2188" y="2230"/>
                  </a:lnTo>
                  <a:lnTo>
                    <a:pt x="2190" y="2219"/>
                  </a:lnTo>
                  <a:lnTo>
                    <a:pt x="2194" y="2205"/>
                  </a:lnTo>
                  <a:lnTo>
                    <a:pt x="2196" y="2192"/>
                  </a:lnTo>
                  <a:lnTo>
                    <a:pt x="2198" y="2179"/>
                  </a:lnTo>
                  <a:lnTo>
                    <a:pt x="2202" y="2165"/>
                  </a:lnTo>
                  <a:lnTo>
                    <a:pt x="2204" y="2150"/>
                  </a:lnTo>
                  <a:lnTo>
                    <a:pt x="2207" y="2132"/>
                  </a:lnTo>
                  <a:lnTo>
                    <a:pt x="2209" y="2117"/>
                  </a:lnTo>
                  <a:lnTo>
                    <a:pt x="2213" y="2100"/>
                  </a:lnTo>
                  <a:lnTo>
                    <a:pt x="2215" y="2083"/>
                  </a:lnTo>
                  <a:lnTo>
                    <a:pt x="2217" y="2063"/>
                  </a:lnTo>
                  <a:lnTo>
                    <a:pt x="2221" y="2044"/>
                  </a:lnTo>
                  <a:lnTo>
                    <a:pt x="2223" y="2025"/>
                  </a:lnTo>
                  <a:lnTo>
                    <a:pt x="2223" y="2021"/>
                  </a:lnTo>
                  <a:lnTo>
                    <a:pt x="2225" y="2017"/>
                  </a:lnTo>
                  <a:lnTo>
                    <a:pt x="2225" y="2012"/>
                  </a:lnTo>
                  <a:lnTo>
                    <a:pt x="2225" y="2004"/>
                  </a:lnTo>
                  <a:lnTo>
                    <a:pt x="2227" y="1994"/>
                  </a:lnTo>
                  <a:lnTo>
                    <a:pt x="2227" y="1985"/>
                  </a:lnTo>
                  <a:lnTo>
                    <a:pt x="2228" y="1971"/>
                  </a:lnTo>
                  <a:lnTo>
                    <a:pt x="2230" y="1956"/>
                  </a:lnTo>
                  <a:lnTo>
                    <a:pt x="2232" y="1941"/>
                  </a:lnTo>
                  <a:lnTo>
                    <a:pt x="2234" y="1921"/>
                  </a:lnTo>
                  <a:lnTo>
                    <a:pt x="2236" y="1902"/>
                  </a:lnTo>
                  <a:lnTo>
                    <a:pt x="2238" y="1881"/>
                  </a:lnTo>
                  <a:lnTo>
                    <a:pt x="2240" y="1858"/>
                  </a:lnTo>
                  <a:lnTo>
                    <a:pt x="2244" y="1833"/>
                  </a:lnTo>
                  <a:lnTo>
                    <a:pt x="2246" y="1806"/>
                  </a:lnTo>
                  <a:lnTo>
                    <a:pt x="2248" y="1793"/>
                  </a:lnTo>
                  <a:lnTo>
                    <a:pt x="2250" y="1781"/>
                  </a:lnTo>
                  <a:lnTo>
                    <a:pt x="2250" y="1770"/>
                  </a:lnTo>
                  <a:lnTo>
                    <a:pt x="2252" y="1760"/>
                  </a:lnTo>
                  <a:lnTo>
                    <a:pt x="2253" y="1750"/>
                  </a:lnTo>
                  <a:lnTo>
                    <a:pt x="2255" y="1743"/>
                  </a:lnTo>
                  <a:lnTo>
                    <a:pt x="2257" y="1735"/>
                  </a:lnTo>
                  <a:lnTo>
                    <a:pt x="2259" y="1727"/>
                  </a:lnTo>
                  <a:lnTo>
                    <a:pt x="2261" y="1722"/>
                  </a:lnTo>
                  <a:lnTo>
                    <a:pt x="2263" y="1716"/>
                  </a:lnTo>
                  <a:lnTo>
                    <a:pt x="2265" y="1712"/>
                  </a:lnTo>
                  <a:lnTo>
                    <a:pt x="2267" y="1708"/>
                  </a:lnTo>
                  <a:lnTo>
                    <a:pt x="2269" y="1706"/>
                  </a:lnTo>
                  <a:lnTo>
                    <a:pt x="2271" y="1704"/>
                  </a:lnTo>
                  <a:lnTo>
                    <a:pt x="2273" y="1702"/>
                  </a:lnTo>
                  <a:lnTo>
                    <a:pt x="2276" y="1702"/>
                  </a:lnTo>
                  <a:lnTo>
                    <a:pt x="2280" y="1702"/>
                  </a:lnTo>
                  <a:lnTo>
                    <a:pt x="2284" y="1704"/>
                  </a:lnTo>
                  <a:lnTo>
                    <a:pt x="2288" y="1706"/>
                  </a:lnTo>
                  <a:lnTo>
                    <a:pt x="2292" y="1710"/>
                  </a:lnTo>
                  <a:lnTo>
                    <a:pt x="2296" y="1714"/>
                  </a:lnTo>
                  <a:lnTo>
                    <a:pt x="2300" y="1718"/>
                  </a:lnTo>
                  <a:lnTo>
                    <a:pt x="2303" y="1724"/>
                  </a:lnTo>
                  <a:lnTo>
                    <a:pt x="2307" y="1731"/>
                  </a:lnTo>
                  <a:lnTo>
                    <a:pt x="2311" y="1739"/>
                  </a:lnTo>
                  <a:lnTo>
                    <a:pt x="2315" y="1747"/>
                  </a:lnTo>
                  <a:lnTo>
                    <a:pt x="2317" y="1756"/>
                  </a:lnTo>
                  <a:lnTo>
                    <a:pt x="2321" y="1766"/>
                  </a:lnTo>
                  <a:lnTo>
                    <a:pt x="2324" y="1775"/>
                  </a:lnTo>
                  <a:lnTo>
                    <a:pt x="2328" y="1787"/>
                  </a:lnTo>
                  <a:lnTo>
                    <a:pt x="2330" y="1800"/>
                  </a:lnTo>
                  <a:lnTo>
                    <a:pt x="2334" y="1812"/>
                  </a:lnTo>
                  <a:lnTo>
                    <a:pt x="2346" y="1866"/>
                  </a:lnTo>
                  <a:lnTo>
                    <a:pt x="2359" y="1917"/>
                  </a:lnTo>
                  <a:lnTo>
                    <a:pt x="2371" y="1967"/>
                  </a:lnTo>
                  <a:lnTo>
                    <a:pt x="2382" y="2015"/>
                  </a:lnTo>
                  <a:lnTo>
                    <a:pt x="2395" y="2061"/>
                  </a:lnTo>
                  <a:lnTo>
                    <a:pt x="2409" y="2106"/>
                  </a:lnTo>
                  <a:lnTo>
                    <a:pt x="2420" y="2148"/>
                  </a:lnTo>
                  <a:lnTo>
                    <a:pt x="2434" y="2188"/>
                  </a:lnTo>
                  <a:lnTo>
                    <a:pt x="2447" y="2227"/>
                  </a:lnTo>
                  <a:lnTo>
                    <a:pt x="2461" y="2265"/>
                  </a:lnTo>
                  <a:lnTo>
                    <a:pt x="2472" y="2299"/>
                  </a:lnTo>
                  <a:lnTo>
                    <a:pt x="2486" y="2332"/>
                  </a:lnTo>
                  <a:lnTo>
                    <a:pt x="2499" y="2363"/>
                  </a:lnTo>
                  <a:lnTo>
                    <a:pt x="2505" y="2378"/>
                  </a:lnTo>
                  <a:lnTo>
                    <a:pt x="2513" y="2392"/>
                  </a:lnTo>
                  <a:lnTo>
                    <a:pt x="2518" y="2405"/>
                  </a:lnTo>
                  <a:lnTo>
                    <a:pt x="2526" y="2418"/>
                  </a:lnTo>
                  <a:lnTo>
                    <a:pt x="2532" y="2432"/>
                  </a:lnTo>
                  <a:lnTo>
                    <a:pt x="2538" y="2445"/>
                  </a:lnTo>
                  <a:lnTo>
                    <a:pt x="2549" y="2461"/>
                  </a:lnTo>
                  <a:lnTo>
                    <a:pt x="2559" y="2474"/>
                  </a:lnTo>
                  <a:lnTo>
                    <a:pt x="2568" y="2490"/>
                  </a:lnTo>
                  <a:lnTo>
                    <a:pt x="2576" y="2503"/>
                  </a:lnTo>
                  <a:lnTo>
                    <a:pt x="2584" y="2516"/>
                  </a:lnTo>
                  <a:lnTo>
                    <a:pt x="2591" y="2528"/>
                  </a:lnTo>
                  <a:lnTo>
                    <a:pt x="2597" y="2541"/>
                  </a:lnTo>
                  <a:lnTo>
                    <a:pt x="2603" y="2553"/>
                  </a:lnTo>
                  <a:lnTo>
                    <a:pt x="2609" y="2562"/>
                  </a:lnTo>
                  <a:lnTo>
                    <a:pt x="2612" y="2574"/>
                  </a:lnTo>
                  <a:lnTo>
                    <a:pt x="2616" y="2584"/>
                  </a:lnTo>
                  <a:lnTo>
                    <a:pt x="2620" y="2593"/>
                  </a:lnTo>
                  <a:lnTo>
                    <a:pt x="2622" y="2601"/>
                  </a:lnTo>
                  <a:lnTo>
                    <a:pt x="2624" y="2610"/>
                  </a:lnTo>
                  <a:lnTo>
                    <a:pt x="2626" y="2618"/>
                  </a:lnTo>
                  <a:lnTo>
                    <a:pt x="2626" y="2626"/>
                  </a:lnTo>
                  <a:lnTo>
                    <a:pt x="2626" y="2641"/>
                  </a:lnTo>
                  <a:lnTo>
                    <a:pt x="2622" y="2657"/>
                  </a:lnTo>
                  <a:lnTo>
                    <a:pt x="2618" y="2672"/>
                  </a:lnTo>
                  <a:lnTo>
                    <a:pt x="2612" y="2685"/>
                  </a:lnTo>
                  <a:lnTo>
                    <a:pt x="2603" y="2697"/>
                  </a:lnTo>
                  <a:lnTo>
                    <a:pt x="2593" y="2708"/>
                  </a:lnTo>
                  <a:lnTo>
                    <a:pt x="2582" y="2718"/>
                  </a:lnTo>
                  <a:lnTo>
                    <a:pt x="2568" y="2728"/>
                  </a:lnTo>
                  <a:lnTo>
                    <a:pt x="2555" y="2735"/>
                  </a:lnTo>
                  <a:lnTo>
                    <a:pt x="2538" y="2741"/>
                  </a:lnTo>
                  <a:lnTo>
                    <a:pt x="2518" y="2747"/>
                  </a:lnTo>
                  <a:lnTo>
                    <a:pt x="2497" y="2753"/>
                  </a:lnTo>
                  <a:lnTo>
                    <a:pt x="2476" y="2756"/>
                  </a:lnTo>
                  <a:lnTo>
                    <a:pt x="2451" y="2758"/>
                  </a:lnTo>
                  <a:lnTo>
                    <a:pt x="2426" y="2760"/>
                  </a:lnTo>
                  <a:lnTo>
                    <a:pt x="2399" y="2760"/>
                  </a:lnTo>
                  <a:lnTo>
                    <a:pt x="2380" y="2760"/>
                  </a:lnTo>
                  <a:lnTo>
                    <a:pt x="2363" y="2760"/>
                  </a:lnTo>
                  <a:lnTo>
                    <a:pt x="2344" y="2758"/>
                  </a:lnTo>
                  <a:lnTo>
                    <a:pt x="2326" y="2756"/>
                  </a:lnTo>
                  <a:lnTo>
                    <a:pt x="2307" y="2754"/>
                  </a:lnTo>
                  <a:lnTo>
                    <a:pt x="2290" y="2753"/>
                  </a:lnTo>
                  <a:lnTo>
                    <a:pt x="2271" y="2749"/>
                  </a:lnTo>
                  <a:lnTo>
                    <a:pt x="2252" y="2745"/>
                  </a:lnTo>
                  <a:lnTo>
                    <a:pt x="2234" y="2741"/>
                  </a:lnTo>
                  <a:lnTo>
                    <a:pt x="2215" y="2737"/>
                  </a:lnTo>
                  <a:lnTo>
                    <a:pt x="2196" y="2731"/>
                  </a:lnTo>
                  <a:lnTo>
                    <a:pt x="2179" y="2726"/>
                  </a:lnTo>
                  <a:lnTo>
                    <a:pt x="2159" y="2720"/>
                  </a:lnTo>
                  <a:lnTo>
                    <a:pt x="2140" y="2714"/>
                  </a:lnTo>
                  <a:lnTo>
                    <a:pt x="2121" y="2706"/>
                  </a:lnTo>
                  <a:lnTo>
                    <a:pt x="2104" y="2699"/>
                  </a:lnTo>
                  <a:lnTo>
                    <a:pt x="2085" y="2691"/>
                  </a:lnTo>
                  <a:lnTo>
                    <a:pt x="2065" y="2681"/>
                  </a:lnTo>
                  <a:lnTo>
                    <a:pt x="2046" y="2674"/>
                  </a:lnTo>
                  <a:lnTo>
                    <a:pt x="2027" y="2664"/>
                  </a:lnTo>
                  <a:lnTo>
                    <a:pt x="2008" y="2653"/>
                  </a:lnTo>
                  <a:lnTo>
                    <a:pt x="1989" y="2643"/>
                  </a:lnTo>
                  <a:lnTo>
                    <a:pt x="1969" y="2632"/>
                  </a:lnTo>
                  <a:lnTo>
                    <a:pt x="1950" y="2620"/>
                  </a:lnTo>
                  <a:lnTo>
                    <a:pt x="1929" y="2609"/>
                  </a:lnTo>
                  <a:lnTo>
                    <a:pt x="1910" y="2595"/>
                  </a:lnTo>
                  <a:lnTo>
                    <a:pt x="1891" y="2582"/>
                  </a:lnTo>
                  <a:lnTo>
                    <a:pt x="1871" y="2568"/>
                  </a:lnTo>
                  <a:lnTo>
                    <a:pt x="1850" y="2555"/>
                  </a:lnTo>
                  <a:lnTo>
                    <a:pt x="1831" y="2539"/>
                  </a:lnTo>
                  <a:lnTo>
                    <a:pt x="1812" y="2524"/>
                  </a:lnTo>
                  <a:lnTo>
                    <a:pt x="1791" y="2509"/>
                  </a:lnTo>
                  <a:lnTo>
                    <a:pt x="1747" y="2476"/>
                  </a:lnTo>
                  <a:lnTo>
                    <a:pt x="1701" y="2442"/>
                  </a:lnTo>
                  <a:lnTo>
                    <a:pt x="1656" y="2405"/>
                  </a:lnTo>
                  <a:lnTo>
                    <a:pt x="1610" y="2367"/>
                  </a:lnTo>
                  <a:lnTo>
                    <a:pt x="1564" y="2326"/>
                  </a:lnTo>
                  <a:lnTo>
                    <a:pt x="1516" y="2284"/>
                  </a:lnTo>
                  <a:lnTo>
                    <a:pt x="1470" y="2242"/>
                  </a:lnTo>
                  <a:lnTo>
                    <a:pt x="1422" y="2196"/>
                  </a:lnTo>
                  <a:lnTo>
                    <a:pt x="1376" y="2148"/>
                  </a:lnTo>
                  <a:lnTo>
                    <a:pt x="1328" y="2098"/>
                  </a:lnTo>
                  <a:lnTo>
                    <a:pt x="1303" y="2073"/>
                  </a:lnTo>
                  <a:lnTo>
                    <a:pt x="1280" y="2046"/>
                  </a:lnTo>
                  <a:lnTo>
                    <a:pt x="1255" y="2021"/>
                  </a:lnTo>
                  <a:lnTo>
                    <a:pt x="1232" y="1994"/>
                  </a:lnTo>
                  <a:lnTo>
                    <a:pt x="1207" y="1965"/>
                  </a:lnTo>
                  <a:lnTo>
                    <a:pt x="1184" y="1939"/>
                  </a:lnTo>
                  <a:lnTo>
                    <a:pt x="1159" y="1910"/>
                  </a:lnTo>
                  <a:lnTo>
                    <a:pt x="1136" y="1881"/>
                  </a:lnTo>
                  <a:lnTo>
                    <a:pt x="1111" y="1852"/>
                  </a:lnTo>
                  <a:lnTo>
                    <a:pt x="1086" y="1821"/>
                  </a:lnTo>
                  <a:lnTo>
                    <a:pt x="1063" y="1791"/>
                  </a:lnTo>
                  <a:lnTo>
                    <a:pt x="1038" y="1760"/>
                  </a:lnTo>
                  <a:lnTo>
                    <a:pt x="996" y="1702"/>
                  </a:lnTo>
                  <a:lnTo>
                    <a:pt x="956" y="1647"/>
                  </a:lnTo>
                  <a:lnTo>
                    <a:pt x="914" y="1589"/>
                  </a:lnTo>
                  <a:lnTo>
                    <a:pt x="875" y="1534"/>
                  </a:lnTo>
                  <a:lnTo>
                    <a:pt x="835" y="1478"/>
                  </a:lnTo>
                  <a:lnTo>
                    <a:pt x="796" y="1422"/>
                  </a:lnTo>
                  <a:lnTo>
                    <a:pt x="758" y="1367"/>
                  </a:lnTo>
                  <a:lnTo>
                    <a:pt x="720" y="1311"/>
                  </a:lnTo>
                  <a:lnTo>
                    <a:pt x="683" y="1255"/>
                  </a:lnTo>
                  <a:lnTo>
                    <a:pt x="649" y="1200"/>
                  </a:lnTo>
                  <a:lnTo>
                    <a:pt x="614" y="1144"/>
                  </a:lnTo>
                  <a:lnTo>
                    <a:pt x="579" y="1090"/>
                  </a:lnTo>
                  <a:lnTo>
                    <a:pt x="547" y="1034"/>
                  </a:lnTo>
                  <a:lnTo>
                    <a:pt x="514" y="979"/>
                  </a:lnTo>
                  <a:lnTo>
                    <a:pt x="484" y="925"/>
                  </a:lnTo>
                  <a:lnTo>
                    <a:pt x="455" y="871"/>
                  </a:lnTo>
                  <a:lnTo>
                    <a:pt x="434" y="825"/>
                  </a:lnTo>
                  <a:lnTo>
                    <a:pt x="411" y="783"/>
                  </a:lnTo>
                  <a:lnTo>
                    <a:pt x="388" y="739"/>
                  </a:lnTo>
                  <a:lnTo>
                    <a:pt x="366" y="697"/>
                  </a:lnTo>
                  <a:lnTo>
                    <a:pt x="343" y="654"/>
                  </a:lnTo>
                  <a:lnTo>
                    <a:pt x="318" y="614"/>
                  </a:lnTo>
                  <a:lnTo>
                    <a:pt x="295" y="574"/>
                  </a:lnTo>
                  <a:lnTo>
                    <a:pt x="270" y="535"/>
                  </a:lnTo>
                  <a:lnTo>
                    <a:pt x="247" y="495"/>
                  </a:lnTo>
                  <a:lnTo>
                    <a:pt x="222" y="457"/>
                  </a:lnTo>
                  <a:lnTo>
                    <a:pt x="197" y="420"/>
                  </a:lnTo>
                  <a:lnTo>
                    <a:pt x="173" y="382"/>
                  </a:lnTo>
                  <a:lnTo>
                    <a:pt x="148" y="345"/>
                  </a:lnTo>
                  <a:lnTo>
                    <a:pt x="121" y="309"/>
                  </a:lnTo>
                  <a:lnTo>
                    <a:pt x="69" y="238"/>
                  </a:lnTo>
                  <a:lnTo>
                    <a:pt x="61" y="226"/>
                  </a:lnTo>
                  <a:lnTo>
                    <a:pt x="54" y="217"/>
                  </a:lnTo>
                  <a:lnTo>
                    <a:pt x="46" y="207"/>
                  </a:lnTo>
                  <a:lnTo>
                    <a:pt x="38" y="196"/>
                  </a:lnTo>
                  <a:lnTo>
                    <a:pt x="32" y="186"/>
                  </a:lnTo>
                  <a:lnTo>
                    <a:pt x="27" y="178"/>
                  </a:lnTo>
                  <a:lnTo>
                    <a:pt x="21" y="169"/>
                  </a:lnTo>
                  <a:lnTo>
                    <a:pt x="17" y="159"/>
                  </a:lnTo>
                  <a:lnTo>
                    <a:pt x="13" y="151"/>
                  </a:lnTo>
                  <a:lnTo>
                    <a:pt x="9" y="142"/>
                  </a:lnTo>
                  <a:lnTo>
                    <a:pt x="6" y="134"/>
                  </a:lnTo>
                  <a:lnTo>
                    <a:pt x="4" y="126"/>
                  </a:lnTo>
                  <a:lnTo>
                    <a:pt x="2" y="119"/>
                  </a:lnTo>
                  <a:lnTo>
                    <a:pt x="0" y="111"/>
                  </a:lnTo>
                  <a:lnTo>
                    <a:pt x="0" y="103"/>
                  </a:lnTo>
                  <a:lnTo>
                    <a:pt x="0" y="96"/>
                  </a:lnTo>
                  <a:lnTo>
                    <a:pt x="0" y="84"/>
                  </a:lnTo>
                  <a:lnTo>
                    <a:pt x="2" y="73"/>
                  </a:lnTo>
                  <a:lnTo>
                    <a:pt x="6" y="63"/>
                  </a:lnTo>
                  <a:lnTo>
                    <a:pt x="11" y="54"/>
                  </a:lnTo>
                  <a:lnTo>
                    <a:pt x="17" y="44"/>
                  </a:lnTo>
                  <a:lnTo>
                    <a:pt x="27" y="36"/>
                  </a:lnTo>
                  <a:lnTo>
                    <a:pt x="36" y="30"/>
                  </a:lnTo>
                  <a:lnTo>
                    <a:pt x="48" y="23"/>
                  </a:lnTo>
                  <a:lnTo>
                    <a:pt x="59" y="17"/>
                  </a:lnTo>
                  <a:lnTo>
                    <a:pt x="73" y="13"/>
                  </a:lnTo>
                  <a:lnTo>
                    <a:pt x="88" y="7"/>
                  </a:lnTo>
                  <a:lnTo>
                    <a:pt x="105" y="6"/>
                  </a:lnTo>
                  <a:lnTo>
                    <a:pt x="125" y="2"/>
                  </a:lnTo>
                  <a:lnTo>
                    <a:pt x="144" y="0"/>
                  </a:lnTo>
                  <a:lnTo>
                    <a:pt x="165" y="0"/>
                  </a:lnTo>
                  <a:lnTo>
                    <a:pt x="18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323946" y="4645698"/>
              <a:ext cx="360736" cy="328816"/>
            </a:xfrm>
            <a:custGeom>
              <a:avLst/>
              <a:gdLst>
                <a:gd name="T0" fmla="*/ 647049544 w 1262"/>
                <a:gd name="T1" fmla="*/ 1260475 h 1240"/>
                <a:gd name="T2" fmla="*/ 660280551 w 1262"/>
                <a:gd name="T3" fmla="*/ 6299993 h 1240"/>
                <a:gd name="T4" fmla="*/ 676030918 w 1262"/>
                <a:gd name="T5" fmla="*/ 15751175 h 1240"/>
                <a:gd name="T6" fmla="*/ 695562707 w 1262"/>
                <a:gd name="T7" fmla="*/ 28981401 h 1240"/>
                <a:gd name="T8" fmla="*/ 718873536 w 1262"/>
                <a:gd name="T9" fmla="*/ 47252725 h 1240"/>
                <a:gd name="T10" fmla="*/ 742815397 w 1262"/>
                <a:gd name="T11" fmla="*/ 69303898 h 1240"/>
                <a:gd name="T12" fmla="*/ 762346392 w 1262"/>
                <a:gd name="T13" fmla="*/ 93245769 h 1240"/>
                <a:gd name="T14" fmla="*/ 775577399 w 1262"/>
                <a:gd name="T15" fmla="*/ 114037273 h 1240"/>
                <a:gd name="T16" fmla="*/ 786288252 w 1262"/>
                <a:gd name="T17" fmla="*/ 132938041 h 1240"/>
                <a:gd name="T18" fmla="*/ 792588240 w 1262"/>
                <a:gd name="T19" fmla="*/ 149948891 h 1240"/>
                <a:gd name="T20" fmla="*/ 795108394 w 1262"/>
                <a:gd name="T21" fmla="*/ 166960534 h 1240"/>
                <a:gd name="T22" fmla="*/ 788808406 w 1262"/>
                <a:gd name="T23" fmla="*/ 190272168 h 1240"/>
                <a:gd name="T24" fmla="*/ 780617707 w 1262"/>
                <a:gd name="T25" fmla="*/ 204762863 h 1240"/>
                <a:gd name="T26" fmla="*/ 770537091 w 1262"/>
                <a:gd name="T27" fmla="*/ 216733451 h 1240"/>
                <a:gd name="T28" fmla="*/ 757306084 w 1262"/>
                <a:gd name="T29" fmla="*/ 228703990 h 1240"/>
                <a:gd name="T30" fmla="*/ 727064235 w 1262"/>
                <a:gd name="T31" fmla="*/ 258945854 h 1240"/>
                <a:gd name="T32" fmla="*/ 701862695 w 1262"/>
                <a:gd name="T33" fmla="*/ 285407881 h 1240"/>
                <a:gd name="T34" fmla="*/ 670361167 w 1262"/>
                <a:gd name="T35" fmla="*/ 323210209 h 1240"/>
                <a:gd name="T36" fmla="*/ 620587530 w 1262"/>
                <a:gd name="T37" fmla="*/ 387473772 h 1240"/>
                <a:gd name="T38" fmla="*/ 570814686 w 1262"/>
                <a:gd name="T39" fmla="*/ 446697916 h 1240"/>
                <a:gd name="T40" fmla="*/ 521672080 w 1262"/>
                <a:gd name="T41" fmla="*/ 502141332 h 1240"/>
                <a:gd name="T42" fmla="*/ 474418597 w 1262"/>
                <a:gd name="T43" fmla="*/ 553804118 h 1240"/>
                <a:gd name="T44" fmla="*/ 427165907 w 1262"/>
                <a:gd name="T45" fmla="*/ 602317305 h 1240"/>
                <a:gd name="T46" fmla="*/ 376133285 w 1262"/>
                <a:gd name="T47" fmla="*/ 644529707 h 1240"/>
                <a:gd name="T48" fmla="*/ 328879802 w 1262"/>
                <a:gd name="T49" fmla="*/ 682332036 h 1240"/>
                <a:gd name="T50" fmla="*/ 284147266 w 1262"/>
                <a:gd name="T51" fmla="*/ 711314218 h 1240"/>
                <a:gd name="T52" fmla="*/ 243194565 w 1262"/>
                <a:gd name="T53" fmla="*/ 735255296 h 1240"/>
                <a:gd name="T54" fmla="*/ 203502288 w 1262"/>
                <a:gd name="T55" fmla="*/ 752266940 h 1240"/>
                <a:gd name="T56" fmla="*/ 157509279 w 1262"/>
                <a:gd name="T57" fmla="*/ 766757634 h 1240"/>
                <a:gd name="T58" fmla="*/ 115296897 w 1262"/>
                <a:gd name="T59" fmla="*/ 778097936 h 1240"/>
                <a:gd name="T60" fmla="*/ 81275190 w 1262"/>
                <a:gd name="T61" fmla="*/ 781248328 h 1240"/>
                <a:gd name="T62" fmla="*/ 53553496 w 1262"/>
                <a:gd name="T63" fmla="*/ 779988648 h 1240"/>
                <a:gd name="T64" fmla="*/ 31501541 w 1262"/>
                <a:gd name="T65" fmla="*/ 778097936 h 1240"/>
                <a:gd name="T66" fmla="*/ 14490693 w 1262"/>
                <a:gd name="T67" fmla="*/ 773057625 h 1240"/>
                <a:gd name="T68" fmla="*/ 5040310 w 1262"/>
                <a:gd name="T69" fmla="*/ 766757634 h 1240"/>
                <a:gd name="T70" fmla="*/ 0 w 1262"/>
                <a:gd name="T71" fmla="*/ 759827405 h 1240"/>
                <a:gd name="T72" fmla="*/ 31501541 w 1262"/>
                <a:gd name="T73" fmla="*/ 733995616 h 1240"/>
                <a:gd name="T74" fmla="*/ 77494562 w 1262"/>
                <a:gd name="T75" fmla="*/ 701863835 h 1240"/>
                <a:gd name="T76" fmla="*/ 118447288 w 1262"/>
                <a:gd name="T77" fmla="*/ 671621971 h 1240"/>
                <a:gd name="T78" fmla="*/ 157509279 w 1262"/>
                <a:gd name="T79" fmla="*/ 642639789 h 1240"/>
                <a:gd name="T80" fmla="*/ 192791435 w 1262"/>
                <a:gd name="T81" fmla="*/ 615548319 h 1240"/>
                <a:gd name="T82" fmla="*/ 226183724 w 1262"/>
                <a:gd name="T83" fmla="*/ 584045981 h 1240"/>
                <a:gd name="T84" fmla="*/ 266506188 w 1262"/>
                <a:gd name="T85" fmla="*/ 541833579 h 1240"/>
                <a:gd name="T86" fmla="*/ 307458889 w 1262"/>
                <a:gd name="T87" fmla="*/ 495840547 h 1240"/>
                <a:gd name="T88" fmla="*/ 348411591 w 1262"/>
                <a:gd name="T89" fmla="*/ 446697916 h 1240"/>
                <a:gd name="T90" fmla="*/ 390623972 w 1262"/>
                <a:gd name="T91" fmla="*/ 394404000 h 1240"/>
                <a:gd name="T92" fmla="*/ 434096133 w 1262"/>
                <a:gd name="T93" fmla="*/ 337700904 h 1240"/>
                <a:gd name="T94" fmla="*/ 466858135 w 1262"/>
                <a:gd name="T95" fmla="*/ 294228027 h 1240"/>
                <a:gd name="T96" fmla="*/ 497099983 w 1262"/>
                <a:gd name="T97" fmla="*/ 252645862 h 1240"/>
                <a:gd name="T98" fmla="*/ 524192234 w 1262"/>
                <a:gd name="T99" fmla="*/ 211693141 h 1240"/>
                <a:gd name="T100" fmla="*/ 546873620 w 1262"/>
                <a:gd name="T101" fmla="*/ 170740370 h 1240"/>
                <a:gd name="T102" fmla="*/ 567664295 w 1262"/>
                <a:gd name="T103" fmla="*/ 132307804 h 1240"/>
                <a:gd name="T104" fmla="*/ 582155776 w 1262"/>
                <a:gd name="T105" fmla="*/ 98286080 h 1240"/>
                <a:gd name="T106" fmla="*/ 599796854 w 1262"/>
                <a:gd name="T107" fmla="*/ 47252725 h 1240"/>
                <a:gd name="T108" fmla="*/ 609877471 w 1262"/>
                <a:gd name="T109" fmla="*/ 20791486 h 1240"/>
                <a:gd name="T110" fmla="*/ 621848004 w 1262"/>
                <a:gd name="T111" fmla="*/ 6299993 h 1240"/>
                <a:gd name="T112" fmla="*/ 640118525 w 1262"/>
                <a:gd name="T113" fmla="*/ 0 h 12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62"/>
                <a:gd name="T172" fmla="*/ 0 h 1240"/>
                <a:gd name="T173" fmla="*/ 1262 w 1262"/>
                <a:gd name="T174" fmla="*/ 1240 h 12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62" h="1240">
                  <a:moveTo>
                    <a:pt x="1016" y="0"/>
                  </a:moveTo>
                  <a:lnTo>
                    <a:pt x="1022" y="0"/>
                  </a:lnTo>
                  <a:lnTo>
                    <a:pt x="1027" y="2"/>
                  </a:lnTo>
                  <a:lnTo>
                    <a:pt x="1033" y="4"/>
                  </a:lnTo>
                  <a:lnTo>
                    <a:pt x="1041" y="6"/>
                  </a:lnTo>
                  <a:lnTo>
                    <a:pt x="1048" y="10"/>
                  </a:lnTo>
                  <a:lnTo>
                    <a:pt x="1056" y="14"/>
                  </a:lnTo>
                  <a:lnTo>
                    <a:pt x="1066" y="19"/>
                  </a:lnTo>
                  <a:lnTo>
                    <a:pt x="1073" y="25"/>
                  </a:lnTo>
                  <a:lnTo>
                    <a:pt x="1083" y="31"/>
                  </a:lnTo>
                  <a:lnTo>
                    <a:pt x="1095" y="39"/>
                  </a:lnTo>
                  <a:lnTo>
                    <a:pt x="1104" y="46"/>
                  </a:lnTo>
                  <a:lnTo>
                    <a:pt x="1116" y="54"/>
                  </a:lnTo>
                  <a:lnTo>
                    <a:pt x="1127" y="64"/>
                  </a:lnTo>
                  <a:lnTo>
                    <a:pt x="1141" y="75"/>
                  </a:lnTo>
                  <a:lnTo>
                    <a:pt x="1154" y="85"/>
                  </a:lnTo>
                  <a:lnTo>
                    <a:pt x="1167" y="98"/>
                  </a:lnTo>
                  <a:lnTo>
                    <a:pt x="1179" y="110"/>
                  </a:lnTo>
                  <a:lnTo>
                    <a:pt x="1191" y="123"/>
                  </a:lnTo>
                  <a:lnTo>
                    <a:pt x="1200" y="137"/>
                  </a:lnTo>
                  <a:lnTo>
                    <a:pt x="1210" y="148"/>
                  </a:lnTo>
                  <a:lnTo>
                    <a:pt x="1217" y="160"/>
                  </a:lnTo>
                  <a:lnTo>
                    <a:pt x="1225" y="169"/>
                  </a:lnTo>
                  <a:lnTo>
                    <a:pt x="1231" y="181"/>
                  </a:lnTo>
                  <a:lnTo>
                    <a:pt x="1239" y="192"/>
                  </a:lnTo>
                  <a:lnTo>
                    <a:pt x="1242" y="202"/>
                  </a:lnTo>
                  <a:lnTo>
                    <a:pt x="1248" y="211"/>
                  </a:lnTo>
                  <a:lnTo>
                    <a:pt x="1252" y="221"/>
                  </a:lnTo>
                  <a:lnTo>
                    <a:pt x="1256" y="231"/>
                  </a:lnTo>
                  <a:lnTo>
                    <a:pt x="1258" y="238"/>
                  </a:lnTo>
                  <a:lnTo>
                    <a:pt x="1260" y="248"/>
                  </a:lnTo>
                  <a:lnTo>
                    <a:pt x="1260" y="257"/>
                  </a:lnTo>
                  <a:lnTo>
                    <a:pt x="1262" y="265"/>
                  </a:lnTo>
                  <a:lnTo>
                    <a:pt x="1260" y="277"/>
                  </a:lnTo>
                  <a:lnTo>
                    <a:pt x="1258" y="290"/>
                  </a:lnTo>
                  <a:lnTo>
                    <a:pt x="1252" y="302"/>
                  </a:lnTo>
                  <a:lnTo>
                    <a:pt x="1246" y="313"/>
                  </a:lnTo>
                  <a:lnTo>
                    <a:pt x="1242" y="319"/>
                  </a:lnTo>
                  <a:lnTo>
                    <a:pt x="1239" y="325"/>
                  </a:lnTo>
                  <a:lnTo>
                    <a:pt x="1235" y="332"/>
                  </a:lnTo>
                  <a:lnTo>
                    <a:pt x="1229" y="338"/>
                  </a:lnTo>
                  <a:lnTo>
                    <a:pt x="1223" y="344"/>
                  </a:lnTo>
                  <a:lnTo>
                    <a:pt x="1217" y="350"/>
                  </a:lnTo>
                  <a:lnTo>
                    <a:pt x="1210" y="355"/>
                  </a:lnTo>
                  <a:lnTo>
                    <a:pt x="1202" y="363"/>
                  </a:lnTo>
                  <a:lnTo>
                    <a:pt x="1185" y="378"/>
                  </a:lnTo>
                  <a:lnTo>
                    <a:pt x="1169" y="396"/>
                  </a:lnTo>
                  <a:lnTo>
                    <a:pt x="1154" y="411"/>
                  </a:lnTo>
                  <a:lnTo>
                    <a:pt x="1141" y="424"/>
                  </a:lnTo>
                  <a:lnTo>
                    <a:pt x="1127" y="440"/>
                  </a:lnTo>
                  <a:lnTo>
                    <a:pt x="1114" y="453"/>
                  </a:lnTo>
                  <a:lnTo>
                    <a:pt x="1102" y="467"/>
                  </a:lnTo>
                  <a:lnTo>
                    <a:pt x="1093" y="478"/>
                  </a:lnTo>
                  <a:lnTo>
                    <a:pt x="1064" y="513"/>
                  </a:lnTo>
                  <a:lnTo>
                    <a:pt x="1037" y="547"/>
                  </a:lnTo>
                  <a:lnTo>
                    <a:pt x="1012" y="582"/>
                  </a:lnTo>
                  <a:lnTo>
                    <a:pt x="985" y="615"/>
                  </a:lnTo>
                  <a:lnTo>
                    <a:pt x="958" y="647"/>
                  </a:lnTo>
                  <a:lnTo>
                    <a:pt x="931" y="678"/>
                  </a:lnTo>
                  <a:lnTo>
                    <a:pt x="906" y="709"/>
                  </a:lnTo>
                  <a:lnTo>
                    <a:pt x="880" y="739"/>
                  </a:lnTo>
                  <a:lnTo>
                    <a:pt x="855" y="768"/>
                  </a:lnTo>
                  <a:lnTo>
                    <a:pt x="828" y="797"/>
                  </a:lnTo>
                  <a:lnTo>
                    <a:pt x="803" y="826"/>
                  </a:lnTo>
                  <a:lnTo>
                    <a:pt x="778" y="853"/>
                  </a:lnTo>
                  <a:lnTo>
                    <a:pt x="753" y="879"/>
                  </a:lnTo>
                  <a:lnTo>
                    <a:pt x="728" y="906"/>
                  </a:lnTo>
                  <a:lnTo>
                    <a:pt x="703" y="931"/>
                  </a:lnTo>
                  <a:lnTo>
                    <a:pt x="678" y="956"/>
                  </a:lnTo>
                  <a:lnTo>
                    <a:pt x="651" y="979"/>
                  </a:lnTo>
                  <a:lnTo>
                    <a:pt x="624" y="1002"/>
                  </a:lnTo>
                  <a:lnTo>
                    <a:pt x="597" y="1023"/>
                  </a:lnTo>
                  <a:lnTo>
                    <a:pt x="572" y="1045"/>
                  </a:lnTo>
                  <a:lnTo>
                    <a:pt x="547" y="1064"/>
                  </a:lnTo>
                  <a:lnTo>
                    <a:pt x="522" y="1083"/>
                  </a:lnTo>
                  <a:lnTo>
                    <a:pt x="499" y="1098"/>
                  </a:lnTo>
                  <a:lnTo>
                    <a:pt x="474" y="1116"/>
                  </a:lnTo>
                  <a:lnTo>
                    <a:pt x="451" y="1129"/>
                  </a:lnTo>
                  <a:lnTo>
                    <a:pt x="430" y="1142"/>
                  </a:lnTo>
                  <a:lnTo>
                    <a:pt x="407" y="1156"/>
                  </a:lnTo>
                  <a:lnTo>
                    <a:pt x="386" y="1167"/>
                  </a:lnTo>
                  <a:lnTo>
                    <a:pt x="365" y="1177"/>
                  </a:lnTo>
                  <a:lnTo>
                    <a:pt x="344" y="1187"/>
                  </a:lnTo>
                  <a:lnTo>
                    <a:pt x="323" y="1194"/>
                  </a:lnTo>
                  <a:lnTo>
                    <a:pt x="304" y="1202"/>
                  </a:lnTo>
                  <a:lnTo>
                    <a:pt x="277" y="1210"/>
                  </a:lnTo>
                  <a:lnTo>
                    <a:pt x="250" y="1217"/>
                  </a:lnTo>
                  <a:lnTo>
                    <a:pt x="225" y="1225"/>
                  </a:lnTo>
                  <a:lnTo>
                    <a:pt x="204" y="1231"/>
                  </a:lnTo>
                  <a:lnTo>
                    <a:pt x="183" y="1235"/>
                  </a:lnTo>
                  <a:lnTo>
                    <a:pt x="162" y="1237"/>
                  </a:lnTo>
                  <a:lnTo>
                    <a:pt x="144" y="1238"/>
                  </a:lnTo>
                  <a:lnTo>
                    <a:pt x="129" y="1240"/>
                  </a:lnTo>
                  <a:lnTo>
                    <a:pt x="114" y="1238"/>
                  </a:lnTo>
                  <a:lnTo>
                    <a:pt x="98" y="1238"/>
                  </a:lnTo>
                  <a:lnTo>
                    <a:pt x="85" y="1238"/>
                  </a:lnTo>
                  <a:lnTo>
                    <a:pt x="71" y="1237"/>
                  </a:lnTo>
                  <a:lnTo>
                    <a:pt x="60" y="1237"/>
                  </a:lnTo>
                  <a:lnTo>
                    <a:pt x="50" y="1235"/>
                  </a:lnTo>
                  <a:lnTo>
                    <a:pt x="41" y="1233"/>
                  </a:lnTo>
                  <a:lnTo>
                    <a:pt x="31" y="1229"/>
                  </a:lnTo>
                  <a:lnTo>
                    <a:pt x="23" y="1227"/>
                  </a:lnTo>
                  <a:lnTo>
                    <a:pt x="18" y="1225"/>
                  </a:lnTo>
                  <a:lnTo>
                    <a:pt x="12" y="1221"/>
                  </a:lnTo>
                  <a:lnTo>
                    <a:pt x="8" y="1217"/>
                  </a:lnTo>
                  <a:lnTo>
                    <a:pt x="4" y="1213"/>
                  </a:lnTo>
                  <a:lnTo>
                    <a:pt x="2" y="1210"/>
                  </a:lnTo>
                  <a:lnTo>
                    <a:pt x="0" y="1206"/>
                  </a:lnTo>
                  <a:lnTo>
                    <a:pt x="0" y="1202"/>
                  </a:lnTo>
                  <a:lnTo>
                    <a:pt x="25" y="1183"/>
                  </a:lnTo>
                  <a:lnTo>
                    <a:pt x="50" y="1165"/>
                  </a:lnTo>
                  <a:lnTo>
                    <a:pt x="75" y="1148"/>
                  </a:lnTo>
                  <a:lnTo>
                    <a:pt x="100" y="1131"/>
                  </a:lnTo>
                  <a:lnTo>
                    <a:pt x="123" y="1114"/>
                  </a:lnTo>
                  <a:lnTo>
                    <a:pt x="146" y="1096"/>
                  </a:lnTo>
                  <a:lnTo>
                    <a:pt x="167" y="1081"/>
                  </a:lnTo>
                  <a:lnTo>
                    <a:pt x="188" y="1066"/>
                  </a:lnTo>
                  <a:lnTo>
                    <a:pt x="210" y="1050"/>
                  </a:lnTo>
                  <a:lnTo>
                    <a:pt x="231" y="1035"/>
                  </a:lnTo>
                  <a:lnTo>
                    <a:pt x="250" y="1020"/>
                  </a:lnTo>
                  <a:lnTo>
                    <a:pt x="269" y="1004"/>
                  </a:lnTo>
                  <a:lnTo>
                    <a:pt x="286" y="991"/>
                  </a:lnTo>
                  <a:lnTo>
                    <a:pt x="306" y="977"/>
                  </a:lnTo>
                  <a:lnTo>
                    <a:pt x="323" y="962"/>
                  </a:lnTo>
                  <a:lnTo>
                    <a:pt x="338" y="949"/>
                  </a:lnTo>
                  <a:lnTo>
                    <a:pt x="359" y="927"/>
                  </a:lnTo>
                  <a:lnTo>
                    <a:pt x="380" y="906"/>
                  </a:lnTo>
                  <a:lnTo>
                    <a:pt x="402" y="883"/>
                  </a:lnTo>
                  <a:lnTo>
                    <a:pt x="423" y="860"/>
                  </a:lnTo>
                  <a:lnTo>
                    <a:pt x="444" y="837"/>
                  </a:lnTo>
                  <a:lnTo>
                    <a:pt x="465" y="812"/>
                  </a:lnTo>
                  <a:lnTo>
                    <a:pt x="488" y="787"/>
                  </a:lnTo>
                  <a:lnTo>
                    <a:pt x="509" y="762"/>
                  </a:lnTo>
                  <a:lnTo>
                    <a:pt x="532" y="735"/>
                  </a:lnTo>
                  <a:lnTo>
                    <a:pt x="553" y="709"/>
                  </a:lnTo>
                  <a:lnTo>
                    <a:pt x="576" y="682"/>
                  </a:lnTo>
                  <a:lnTo>
                    <a:pt x="599" y="653"/>
                  </a:lnTo>
                  <a:lnTo>
                    <a:pt x="620" y="626"/>
                  </a:lnTo>
                  <a:lnTo>
                    <a:pt x="643" y="595"/>
                  </a:lnTo>
                  <a:lnTo>
                    <a:pt x="666" y="567"/>
                  </a:lnTo>
                  <a:lnTo>
                    <a:pt x="689" y="536"/>
                  </a:lnTo>
                  <a:lnTo>
                    <a:pt x="707" y="513"/>
                  </a:lnTo>
                  <a:lnTo>
                    <a:pt x="724" y="490"/>
                  </a:lnTo>
                  <a:lnTo>
                    <a:pt x="741" y="467"/>
                  </a:lnTo>
                  <a:lnTo>
                    <a:pt x="759" y="446"/>
                  </a:lnTo>
                  <a:lnTo>
                    <a:pt x="774" y="423"/>
                  </a:lnTo>
                  <a:lnTo>
                    <a:pt x="789" y="401"/>
                  </a:lnTo>
                  <a:lnTo>
                    <a:pt x="803" y="378"/>
                  </a:lnTo>
                  <a:lnTo>
                    <a:pt x="818" y="357"/>
                  </a:lnTo>
                  <a:lnTo>
                    <a:pt x="832" y="336"/>
                  </a:lnTo>
                  <a:lnTo>
                    <a:pt x="843" y="313"/>
                  </a:lnTo>
                  <a:lnTo>
                    <a:pt x="856" y="292"/>
                  </a:lnTo>
                  <a:lnTo>
                    <a:pt x="868" y="271"/>
                  </a:lnTo>
                  <a:lnTo>
                    <a:pt x="880" y="250"/>
                  </a:lnTo>
                  <a:lnTo>
                    <a:pt x="891" y="229"/>
                  </a:lnTo>
                  <a:lnTo>
                    <a:pt x="901" y="210"/>
                  </a:lnTo>
                  <a:lnTo>
                    <a:pt x="910" y="188"/>
                  </a:lnTo>
                  <a:lnTo>
                    <a:pt x="918" y="171"/>
                  </a:lnTo>
                  <a:lnTo>
                    <a:pt x="924" y="156"/>
                  </a:lnTo>
                  <a:lnTo>
                    <a:pt x="935" y="123"/>
                  </a:lnTo>
                  <a:lnTo>
                    <a:pt x="947" y="92"/>
                  </a:lnTo>
                  <a:lnTo>
                    <a:pt x="952" y="75"/>
                  </a:lnTo>
                  <a:lnTo>
                    <a:pt x="958" y="60"/>
                  </a:lnTo>
                  <a:lnTo>
                    <a:pt x="962" y="44"/>
                  </a:lnTo>
                  <a:lnTo>
                    <a:pt x="968" y="33"/>
                  </a:lnTo>
                  <a:lnTo>
                    <a:pt x="974" y="23"/>
                  </a:lnTo>
                  <a:lnTo>
                    <a:pt x="979" y="16"/>
                  </a:lnTo>
                  <a:lnTo>
                    <a:pt x="987" y="10"/>
                  </a:lnTo>
                  <a:lnTo>
                    <a:pt x="997" y="4"/>
                  </a:lnTo>
                  <a:lnTo>
                    <a:pt x="1004" y="2"/>
                  </a:lnTo>
                  <a:lnTo>
                    <a:pt x="101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3465725" y="4372039"/>
              <a:ext cx="218957" cy="150619"/>
            </a:xfrm>
            <a:custGeom>
              <a:avLst/>
              <a:gdLst>
                <a:gd name="T0" fmla="*/ 46622453 w 766"/>
                <a:gd name="T1" fmla="*/ 1255883 h 569"/>
                <a:gd name="T2" fmla="*/ 76234863 w 766"/>
                <a:gd name="T3" fmla="*/ 3766856 h 569"/>
                <a:gd name="T4" fmla="*/ 107106171 w 766"/>
                <a:gd name="T5" fmla="*/ 8789593 h 569"/>
                <a:gd name="T6" fmla="*/ 139868165 w 766"/>
                <a:gd name="T7" fmla="*/ 16951642 h 569"/>
                <a:gd name="T8" fmla="*/ 178930939 w 766"/>
                <a:gd name="T9" fmla="*/ 25741232 h 569"/>
                <a:gd name="T10" fmla="*/ 217363526 w 766"/>
                <a:gd name="T11" fmla="*/ 32646609 h 569"/>
                <a:gd name="T12" fmla="*/ 253905353 w 766"/>
                <a:gd name="T13" fmla="*/ 42692082 h 569"/>
                <a:gd name="T14" fmla="*/ 287297584 w 766"/>
                <a:gd name="T15" fmla="*/ 52109230 h 569"/>
                <a:gd name="T16" fmla="*/ 318799104 w 766"/>
                <a:gd name="T17" fmla="*/ 61527157 h 569"/>
                <a:gd name="T18" fmla="*/ 347781265 w 766"/>
                <a:gd name="T19" fmla="*/ 71571837 h 569"/>
                <a:gd name="T20" fmla="*/ 374872715 w 766"/>
                <a:gd name="T21" fmla="*/ 82245647 h 569"/>
                <a:gd name="T22" fmla="*/ 397554096 w 766"/>
                <a:gd name="T23" fmla="*/ 92918664 h 569"/>
                <a:gd name="T24" fmla="*/ 417085185 w 766"/>
                <a:gd name="T25" fmla="*/ 104219251 h 569"/>
                <a:gd name="T26" fmla="*/ 432836342 w 766"/>
                <a:gd name="T27" fmla="*/ 117403241 h 569"/>
                <a:gd name="T28" fmla="*/ 446067346 w 766"/>
                <a:gd name="T29" fmla="*/ 131843905 h 569"/>
                <a:gd name="T30" fmla="*/ 458037876 w 766"/>
                <a:gd name="T31" fmla="*/ 147538866 h 569"/>
                <a:gd name="T32" fmla="*/ 466858016 w 766"/>
                <a:gd name="T33" fmla="*/ 164490502 h 569"/>
                <a:gd name="T34" fmla="*/ 473789033 w 766"/>
                <a:gd name="T35" fmla="*/ 182069682 h 569"/>
                <a:gd name="T36" fmla="*/ 478829340 w 766"/>
                <a:gd name="T37" fmla="*/ 201532290 h 569"/>
                <a:gd name="T38" fmla="*/ 481349493 w 766"/>
                <a:gd name="T39" fmla="*/ 220994947 h 569"/>
                <a:gd name="T40" fmla="*/ 481349493 w 766"/>
                <a:gd name="T41" fmla="*/ 247363718 h 569"/>
                <a:gd name="T42" fmla="*/ 478829340 w 766"/>
                <a:gd name="T43" fmla="*/ 274987579 h 569"/>
                <a:gd name="T44" fmla="*/ 472528559 w 766"/>
                <a:gd name="T45" fmla="*/ 298217833 h 569"/>
                <a:gd name="T46" fmla="*/ 463078183 w 766"/>
                <a:gd name="T47" fmla="*/ 318307986 h 569"/>
                <a:gd name="T48" fmla="*/ 451107652 w 766"/>
                <a:gd name="T49" fmla="*/ 334003740 h 569"/>
                <a:gd name="T50" fmla="*/ 436616175 w 766"/>
                <a:gd name="T51" fmla="*/ 345304302 h 569"/>
                <a:gd name="T52" fmla="*/ 418345659 w 766"/>
                <a:gd name="T53" fmla="*/ 353466347 h 569"/>
                <a:gd name="T54" fmla="*/ 397554096 w 766"/>
                <a:gd name="T55" fmla="*/ 357233201 h 569"/>
                <a:gd name="T56" fmla="*/ 373612242 w 766"/>
                <a:gd name="T57" fmla="*/ 357233201 h 569"/>
                <a:gd name="T58" fmla="*/ 350301418 w 766"/>
                <a:gd name="T59" fmla="*/ 352210465 h 569"/>
                <a:gd name="T60" fmla="*/ 326359564 w 766"/>
                <a:gd name="T61" fmla="*/ 344049212 h 569"/>
                <a:gd name="T62" fmla="*/ 303047947 w 766"/>
                <a:gd name="T63" fmla="*/ 331491975 h 569"/>
                <a:gd name="T64" fmla="*/ 279106887 w 766"/>
                <a:gd name="T65" fmla="*/ 315796222 h 569"/>
                <a:gd name="T66" fmla="*/ 252644880 w 766"/>
                <a:gd name="T67" fmla="*/ 296961951 h 569"/>
                <a:gd name="T68" fmla="*/ 223663513 w 766"/>
                <a:gd name="T69" fmla="*/ 273732489 h 569"/>
                <a:gd name="T70" fmla="*/ 192161943 w 766"/>
                <a:gd name="T71" fmla="*/ 246107836 h 569"/>
                <a:gd name="T72" fmla="*/ 158139475 w 766"/>
                <a:gd name="T73" fmla="*/ 213461239 h 569"/>
                <a:gd name="T74" fmla="*/ 121597648 w 766"/>
                <a:gd name="T75" fmla="*/ 177674491 h 569"/>
                <a:gd name="T76" fmla="*/ 83165086 w 766"/>
                <a:gd name="T77" fmla="*/ 136238304 h 569"/>
                <a:gd name="T78" fmla="*/ 43472857 w 766"/>
                <a:gd name="T79" fmla="*/ 90406900 h 569"/>
                <a:gd name="T80" fmla="*/ 16380606 w 766"/>
                <a:gd name="T81" fmla="*/ 60271275 h 569"/>
                <a:gd name="T82" fmla="*/ 8190700 w 766"/>
                <a:gd name="T83" fmla="*/ 52109230 h 569"/>
                <a:gd name="T84" fmla="*/ 3150391 w 766"/>
                <a:gd name="T85" fmla="*/ 43947964 h 569"/>
                <a:gd name="T86" fmla="*/ 1259680 w 766"/>
                <a:gd name="T87" fmla="*/ 36414256 h 569"/>
                <a:gd name="T88" fmla="*/ 1889917 w 766"/>
                <a:gd name="T89" fmla="*/ 25741232 h 569"/>
                <a:gd name="T90" fmla="*/ 6930226 w 766"/>
                <a:gd name="T91" fmla="*/ 13812333 h 569"/>
                <a:gd name="T92" fmla="*/ 15751163 w 766"/>
                <a:gd name="T93" fmla="*/ 5022738 h 569"/>
                <a:gd name="T94" fmla="*/ 26461226 w 766"/>
                <a:gd name="T95" fmla="*/ 1255883 h 569"/>
                <a:gd name="T96" fmla="*/ 33392243 w 766"/>
                <a:gd name="T97" fmla="*/ 0 h 5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66"/>
                <a:gd name="T148" fmla="*/ 0 h 569"/>
                <a:gd name="T149" fmla="*/ 766 w 766"/>
                <a:gd name="T150" fmla="*/ 569 h 5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66" h="569">
                  <a:moveTo>
                    <a:pt x="53" y="0"/>
                  </a:moveTo>
                  <a:lnTo>
                    <a:pt x="74" y="2"/>
                  </a:lnTo>
                  <a:lnTo>
                    <a:pt x="98" y="2"/>
                  </a:lnTo>
                  <a:lnTo>
                    <a:pt x="121" y="6"/>
                  </a:lnTo>
                  <a:lnTo>
                    <a:pt x="145" y="10"/>
                  </a:lnTo>
                  <a:lnTo>
                    <a:pt x="170" y="14"/>
                  </a:lnTo>
                  <a:lnTo>
                    <a:pt x="195" y="20"/>
                  </a:lnTo>
                  <a:lnTo>
                    <a:pt x="222" y="27"/>
                  </a:lnTo>
                  <a:lnTo>
                    <a:pt x="251" y="33"/>
                  </a:lnTo>
                  <a:lnTo>
                    <a:pt x="284" y="41"/>
                  </a:lnTo>
                  <a:lnTo>
                    <a:pt x="314" y="47"/>
                  </a:lnTo>
                  <a:lnTo>
                    <a:pt x="345" y="52"/>
                  </a:lnTo>
                  <a:lnTo>
                    <a:pt x="374" y="60"/>
                  </a:lnTo>
                  <a:lnTo>
                    <a:pt x="403" y="68"/>
                  </a:lnTo>
                  <a:lnTo>
                    <a:pt x="432" y="75"/>
                  </a:lnTo>
                  <a:lnTo>
                    <a:pt x="456" y="83"/>
                  </a:lnTo>
                  <a:lnTo>
                    <a:pt x="483" y="91"/>
                  </a:lnTo>
                  <a:lnTo>
                    <a:pt x="506" y="98"/>
                  </a:lnTo>
                  <a:lnTo>
                    <a:pt x="529" y="106"/>
                  </a:lnTo>
                  <a:lnTo>
                    <a:pt x="552" y="114"/>
                  </a:lnTo>
                  <a:lnTo>
                    <a:pt x="574" y="121"/>
                  </a:lnTo>
                  <a:lnTo>
                    <a:pt x="595" y="131"/>
                  </a:lnTo>
                  <a:lnTo>
                    <a:pt x="614" y="139"/>
                  </a:lnTo>
                  <a:lnTo>
                    <a:pt x="631" y="148"/>
                  </a:lnTo>
                  <a:lnTo>
                    <a:pt x="648" y="156"/>
                  </a:lnTo>
                  <a:lnTo>
                    <a:pt x="662" y="166"/>
                  </a:lnTo>
                  <a:lnTo>
                    <a:pt x="675" y="177"/>
                  </a:lnTo>
                  <a:lnTo>
                    <a:pt x="687" y="187"/>
                  </a:lnTo>
                  <a:lnTo>
                    <a:pt x="698" y="198"/>
                  </a:lnTo>
                  <a:lnTo>
                    <a:pt x="708" y="210"/>
                  </a:lnTo>
                  <a:lnTo>
                    <a:pt x="718" y="223"/>
                  </a:lnTo>
                  <a:lnTo>
                    <a:pt x="727" y="235"/>
                  </a:lnTo>
                  <a:lnTo>
                    <a:pt x="735" y="248"/>
                  </a:lnTo>
                  <a:lnTo>
                    <a:pt x="741" y="262"/>
                  </a:lnTo>
                  <a:lnTo>
                    <a:pt x="748" y="275"/>
                  </a:lnTo>
                  <a:lnTo>
                    <a:pt x="752" y="290"/>
                  </a:lnTo>
                  <a:lnTo>
                    <a:pt x="758" y="306"/>
                  </a:lnTo>
                  <a:lnTo>
                    <a:pt x="760" y="321"/>
                  </a:lnTo>
                  <a:lnTo>
                    <a:pt x="764" y="336"/>
                  </a:lnTo>
                  <a:lnTo>
                    <a:pt x="764" y="352"/>
                  </a:lnTo>
                  <a:lnTo>
                    <a:pt x="766" y="369"/>
                  </a:lnTo>
                  <a:lnTo>
                    <a:pt x="764" y="394"/>
                  </a:lnTo>
                  <a:lnTo>
                    <a:pt x="762" y="417"/>
                  </a:lnTo>
                  <a:lnTo>
                    <a:pt x="760" y="438"/>
                  </a:lnTo>
                  <a:lnTo>
                    <a:pt x="754" y="457"/>
                  </a:lnTo>
                  <a:lnTo>
                    <a:pt x="750" y="475"/>
                  </a:lnTo>
                  <a:lnTo>
                    <a:pt x="743" y="492"/>
                  </a:lnTo>
                  <a:lnTo>
                    <a:pt x="735" y="507"/>
                  </a:lnTo>
                  <a:lnTo>
                    <a:pt x="725" y="521"/>
                  </a:lnTo>
                  <a:lnTo>
                    <a:pt x="716" y="532"/>
                  </a:lnTo>
                  <a:lnTo>
                    <a:pt x="704" y="542"/>
                  </a:lnTo>
                  <a:lnTo>
                    <a:pt x="693" y="550"/>
                  </a:lnTo>
                  <a:lnTo>
                    <a:pt x="679" y="557"/>
                  </a:lnTo>
                  <a:lnTo>
                    <a:pt x="664" y="563"/>
                  </a:lnTo>
                  <a:lnTo>
                    <a:pt x="648" y="567"/>
                  </a:lnTo>
                  <a:lnTo>
                    <a:pt x="631" y="569"/>
                  </a:lnTo>
                  <a:lnTo>
                    <a:pt x="614" y="569"/>
                  </a:lnTo>
                  <a:lnTo>
                    <a:pt x="593" y="569"/>
                  </a:lnTo>
                  <a:lnTo>
                    <a:pt x="575" y="565"/>
                  </a:lnTo>
                  <a:lnTo>
                    <a:pt x="556" y="561"/>
                  </a:lnTo>
                  <a:lnTo>
                    <a:pt x="537" y="555"/>
                  </a:lnTo>
                  <a:lnTo>
                    <a:pt x="518" y="548"/>
                  </a:lnTo>
                  <a:lnTo>
                    <a:pt x="501" y="540"/>
                  </a:lnTo>
                  <a:lnTo>
                    <a:pt x="481" y="528"/>
                  </a:lnTo>
                  <a:lnTo>
                    <a:pt x="462" y="517"/>
                  </a:lnTo>
                  <a:lnTo>
                    <a:pt x="443" y="503"/>
                  </a:lnTo>
                  <a:lnTo>
                    <a:pt x="422" y="490"/>
                  </a:lnTo>
                  <a:lnTo>
                    <a:pt x="401" y="473"/>
                  </a:lnTo>
                  <a:lnTo>
                    <a:pt x="378" y="455"/>
                  </a:lnTo>
                  <a:lnTo>
                    <a:pt x="355" y="436"/>
                  </a:lnTo>
                  <a:lnTo>
                    <a:pt x="330" y="415"/>
                  </a:lnTo>
                  <a:lnTo>
                    <a:pt x="305" y="392"/>
                  </a:lnTo>
                  <a:lnTo>
                    <a:pt x="278" y="367"/>
                  </a:lnTo>
                  <a:lnTo>
                    <a:pt x="251" y="340"/>
                  </a:lnTo>
                  <a:lnTo>
                    <a:pt x="222" y="311"/>
                  </a:lnTo>
                  <a:lnTo>
                    <a:pt x="193" y="283"/>
                  </a:lnTo>
                  <a:lnTo>
                    <a:pt x="163" y="250"/>
                  </a:lnTo>
                  <a:lnTo>
                    <a:pt x="132" y="217"/>
                  </a:lnTo>
                  <a:lnTo>
                    <a:pt x="101" y="181"/>
                  </a:lnTo>
                  <a:lnTo>
                    <a:pt x="69" y="144"/>
                  </a:lnTo>
                  <a:lnTo>
                    <a:pt x="36" y="104"/>
                  </a:lnTo>
                  <a:lnTo>
                    <a:pt x="26" y="96"/>
                  </a:lnTo>
                  <a:lnTo>
                    <a:pt x="21" y="91"/>
                  </a:lnTo>
                  <a:lnTo>
                    <a:pt x="13" y="83"/>
                  </a:lnTo>
                  <a:lnTo>
                    <a:pt x="9" y="75"/>
                  </a:lnTo>
                  <a:lnTo>
                    <a:pt x="5" y="70"/>
                  </a:lnTo>
                  <a:lnTo>
                    <a:pt x="2" y="64"/>
                  </a:lnTo>
                  <a:lnTo>
                    <a:pt x="2" y="58"/>
                  </a:lnTo>
                  <a:lnTo>
                    <a:pt x="0" y="52"/>
                  </a:lnTo>
                  <a:lnTo>
                    <a:pt x="3" y="41"/>
                  </a:lnTo>
                  <a:lnTo>
                    <a:pt x="7" y="31"/>
                  </a:lnTo>
                  <a:lnTo>
                    <a:pt x="11" y="22"/>
                  </a:lnTo>
                  <a:lnTo>
                    <a:pt x="17" y="14"/>
                  </a:lnTo>
                  <a:lnTo>
                    <a:pt x="25" y="8"/>
                  </a:lnTo>
                  <a:lnTo>
                    <a:pt x="32" y="4"/>
                  </a:lnTo>
                  <a:lnTo>
                    <a:pt x="42" y="2"/>
                  </a:lnTo>
                  <a:lnTo>
                    <a:pt x="5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95600" y="1524000"/>
            <a:ext cx="966726" cy="821509"/>
            <a:chOff x="3008374" y="4946936"/>
            <a:chExt cx="966726" cy="821509"/>
          </a:xfrm>
        </p:grpSpPr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3147294" y="5092782"/>
              <a:ext cx="347015" cy="167590"/>
            </a:xfrm>
            <a:custGeom>
              <a:avLst/>
              <a:gdLst>
                <a:gd name="T0" fmla="*/ 660108203 w 1213"/>
                <a:gd name="T1" fmla="*/ 0 h 631"/>
                <a:gd name="T2" fmla="*/ 692924257 w 1213"/>
                <a:gd name="T3" fmla="*/ 3160156 h 631"/>
                <a:gd name="T4" fmla="*/ 729527237 w 1213"/>
                <a:gd name="T5" fmla="*/ 12008593 h 631"/>
                <a:gd name="T6" fmla="*/ 741517978 w 1213"/>
                <a:gd name="T7" fmla="*/ 15800783 h 631"/>
                <a:gd name="T8" fmla="*/ 752246410 w 1213"/>
                <a:gd name="T9" fmla="*/ 21489062 h 631"/>
                <a:gd name="T10" fmla="*/ 761080982 w 1213"/>
                <a:gd name="T11" fmla="*/ 33497658 h 631"/>
                <a:gd name="T12" fmla="*/ 765498665 w 1213"/>
                <a:gd name="T13" fmla="*/ 60675801 h 631"/>
                <a:gd name="T14" fmla="*/ 763605599 w 1213"/>
                <a:gd name="T15" fmla="*/ 72684391 h 631"/>
                <a:gd name="T16" fmla="*/ 756032542 w 1213"/>
                <a:gd name="T17" fmla="*/ 85957043 h 631"/>
                <a:gd name="T18" fmla="*/ 745304109 w 1213"/>
                <a:gd name="T19" fmla="*/ 100493758 h 631"/>
                <a:gd name="T20" fmla="*/ 728264928 w 1213"/>
                <a:gd name="T21" fmla="*/ 116294559 h 631"/>
                <a:gd name="T22" fmla="*/ 707439615 w 1213"/>
                <a:gd name="T23" fmla="*/ 132096130 h 631"/>
                <a:gd name="T24" fmla="*/ 636127515 w 1213"/>
                <a:gd name="T25" fmla="*/ 175706273 h 631"/>
                <a:gd name="T26" fmla="*/ 542727794 w 1213"/>
                <a:gd name="T27" fmla="*/ 225637571 h 631"/>
                <a:gd name="T28" fmla="*/ 454376513 w 1213"/>
                <a:gd name="T29" fmla="*/ 269247714 h 631"/>
                <a:gd name="T30" fmla="*/ 368549750 w 1213"/>
                <a:gd name="T31" fmla="*/ 307802403 h 631"/>
                <a:gd name="T32" fmla="*/ 287140770 w 1213"/>
                <a:gd name="T33" fmla="*/ 339403956 h 631"/>
                <a:gd name="T34" fmla="*/ 222770970 w 1213"/>
                <a:gd name="T35" fmla="*/ 364053962 h 631"/>
                <a:gd name="T36" fmla="*/ 189323315 w 1213"/>
                <a:gd name="T37" fmla="*/ 377326614 h 631"/>
                <a:gd name="T38" fmla="*/ 159031879 w 1213"/>
                <a:gd name="T39" fmla="*/ 386807080 h 631"/>
                <a:gd name="T40" fmla="*/ 133157331 w 1213"/>
                <a:gd name="T41" fmla="*/ 394391453 h 631"/>
                <a:gd name="T42" fmla="*/ 110438952 w 1213"/>
                <a:gd name="T43" fmla="*/ 397551608 h 631"/>
                <a:gd name="T44" fmla="*/ 92137438 w 1213"/>
                <a:gd name="T45" fmla="*/ 398815670 h 631"/>
                <a:gd name="T46" fmla="*/ 60583692 w 1213"/>
                <a:gd name="T47" fmla="*/ 393127391 h 631"/>
                <a:gd name="T48" fmla="*/ 35340684 w 1213"/>
                <a:gd name="T49" fmla="*/ 384278956 h 631"/>
                <a:gd name="T50" fmla="*/ 17039188 w 1213"/>
                <a:gd name="T51" fmla="*/ 374798490 h 631"/>
                <a:gd name="T52" fmla="*/ 5048442 w 1213"/>
                <a:gd name="T53" fmla="*/ 361525838 h 631"/>
                <a:gd name="T54" fmla="*/ 0 w 1213"/>
                <a:gd name="T55" fmla="*/ 346988329 h 631"/>
                <a:gd name="T56" fmla="*/ 5048442 w 1213"/>
                <a:gd name="T57" fmla="*/ 334979739 h 631"/>
                <a:gd name="T58" fmla="*/ 19563805 w 1213"/>
                <a:gd name="T59" fmla="*/ 321075055 h 631"/>
                <a:gd name="T60" fmla="*/ 43544499 w 1213"/>
                <a:gd name="T61" fmla="*/ 300850062 h 631"/>
                <a:gd name="T62" fmla="*/ 105390512 w 1213"/>
                <a:gd name="T63" fmla="*/ 270511776 h 631"/>
                <a:gd name="T64" fmla="*/ 163449562 w 1213"/>
                <a:gd name="T65" fmla="*/ 240174285 h 631"/>
                <a:gd name="T66" fmla="*/ 219615596 w 1213"/>
                <a:gd name="T67" fmla="*/ 212364919 h 631"/>
                <a:gd name="T68" fmla="*/ 271363897 w 1213"/>
                <a:gd name="T69" fmla="*/ 185186739 h 631"/>
                <a:gd name="T70" fmla="*/ 321219132 w 1213"/>
                <a:gd name="T71" fmla="*/ 158641435 h 631"/>
                <a:gd name="T72" fmla="*/ 367288236 w 1213"/>
                <a:gd name="T73" fmla="*/ 134624254 h 631"/>
                <a:gd name="T74" fmla="*/ 409570413 w 1213"/>
                <a:gd name="T75" fmla="*/ 109974248 h 631"/>
                <a:gd name="T76" fmla="*/ 449328073 w 1213"/>
                <a:gd name="T77" fmla="*/ 88485168 h 631"/>
                <a:gd name="T78" fmla="*/ 487192567 w 1213"/>
                <a:gd name="T79" fmla="*/ 66364081 h 631"/>
                <a:gd name="T80" fmla="*/ 521270930 w 1213"/>
                <a:gd name="T81" fmla="*/ 46139074 h 631"/>
                <a:gd name="T82" fmla="*/ 551563160 w 1213"/>
                <a:gd name="T83" fmla="*/ 24017186 h 631"/>
                <a:gd name="T84" fmla="*/ 585009971 w 1213"/>
                <a:gd name="T85" fmla="*/ 8216407 h 631"/>
                <a:gd name="T86" fmla="*/ 625399083 w 1213"/>
                <a:gd name="T87" fmla="*/ 0 h 631"/>
                <a:gd name="T88" fmla="*/ 641175956 w 1213"/>
                <a:gd name="T89" fmla="*/ 0 h 6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3"/>
                <a:gd name="T136" fmla="*/ 0 h 631"/>
                <a:gd name="T137" fmla="*/ 1213 w 1213"/>
                <a:gd name="T138" fmla="*/ 631 h 63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3" h="631">
                  <a:moveTo>
                    <a:pt x="1016" y="0"/>
                  </a:moveTo>
                  <a:lnTo>
                    <a:pt x="1031" y="0"/>
                  </a:lnTo>
                  <a:lnTo>
                    <a:pt x="1046" y="0"/>
                  </a:lnTo>
                  <a:lnTo>
                    <a:pt x="1064" y="2"/>
                  </a:lnTo>
                  <a:lnTo>
                    <a:pt x="1081" y="4"/>
                  </a:lnTo>
                  <a:lnTo>
                    <a:pt x="1098" y="5"/>
                  </a:lnTo>
                  <a:lnTo>
                    <a:pt x="1117" y="9"/>
                  </a:lnTo>
                  <a:lnTo>
                    <a:pt x="1135" y="13"/>
                  </a:lnTo>
                  <a:lnTo>
                    <a:pt x="1156" y="19"/>
                  </a:lnTo>
                  <a:lnTo>
                    <a:pt x="1162" y="19"/>
                  </a:lnTo>
                  <a:lnTo>
                    <a:pt x="1169" y="21"/>
                  </a:lnTo>
                  <a:lnTo>
                    <a:pt x="1175" y="25"/>
                  </a:lnTo>
                  <a:lnTo>
                    <a:pt x="1181" y="27"/>
                  </a:lnTo>
                  <a:lnTo>
                    <a:pt x="1187" y="30"/>
                  </a:lnTo>
                  <a:lnTo>
                    <a:pt x="1192" y="34"/>
                  </a:lnTo>
                  <a:lnTo>
                    <a:pt x="1196" y="38"/>
                  </a:lnTo>
                  <a:lnTo>
                    <a:pt x="1200" y="42"/>
                  </a:lnTo>
                  <a:lnTo>
                    <a:pt x="1206" y="53"/>
                  </a:lnTo>
                  <a:lnTo>
                    <a:pt x="1210" y="65"/>
                  </a:lnTo>
                  <a:lnTo>
                    <a:pt x="1213" y="80"/>
                  </a:lnTo>
                  <a:lnTo>
                    <a:pt x="1213" y="96"/>
                  </a:lnTo>
                  <a:lnTo>
                    <a:pt x="1213" y="101"/>
                  </a:lnTo>
                  <a:lnTo>
                    <a:pt x="1212" y="109"/>
                  </a:lnTo>
                  <a:lnTo>
                    <a:pt x="1210" y="115"/>
                  </a:lnTo>
                  <a:lnTo>
                    <a:pt x="1208" y="123"/>
                  </a:lnTo>
                  <a:lnTo>
                    <a:pt x="1204" y="128"/>
                  </a:lnTo>
                  <a:lnTo>
                    <a:pt x="1198" y="136"/>
                  </a:lnTo>
                  <a:lnTo>
                    <a:pt x="1192" y="144"/>
                  </a:lnTo>
                  <a:lnTo>
                    <a:pt x="1187" y="151"/>
                  </a:lnTo>
                  <a:lnTo>
                    <a:pt x="1181" y="159"/>
                  </a:lnTo>
                  <a:lnTo>
                    <a:pt x="1173" y="169"/>
                  </a:lnTo>
                  <a:lnTo>
                    <a:pt x="1164" y="176"/>
                  </a:lnTo>
                  <a:lnTo>
                    <a:pt x="1154" y="184"/>
                  </a:lnTo>
                  <a:lnTo>
                    <a:pt x="1144" y="194"/>
                  </a:lnTo>
                  <a:lnTo>
                    <a:pt x="1133" y="201"/>
                  </a:lnTo>
                  <a:lnTo>
                    <a:pt x="1121" y="209"/>
                  </a:lnTo>
                  <a:lnTo>
                    <a:pt x="1108" y="219"/>
                  </a:lnTo>
                  <a:lnTo>
                    <a:pt x="1058" y="247"/>
                  </a:lnTo>
                  <a:lnTo>
                    <a:pt x="1008" y="278"/>
                  </a:lnTo>
                  <a:lnTo>
                    <a:pt x="958" y="305"/>
                  </a:lnTo>
                  <a:lnTo>
                    <a:pt x="908" y="332"/>
                  </a:lnTo>
                  <a:lnTo>
                    <a:pt x="860" y="357"/>
                  </a:lnTo>
                  <a:lnTo>
                    <a:pt x="812" y="382"/>
                  </a:lnTo>
                  <a:lnTo>
                    <a:pt x="766" y="405"/>
                  </a:lnTo>
                  <a:lnTo>
                    <a:pt x="720" y="426"/>
                  </a:lnTo>
                  <a:lnTo>
                    <a:pt x="674" y="447"/>
                  </a:lnTo>
                  <a:lnTo>
                    <a:pt x="628" y="468"/>
                  </a:lnTo>
                  <a:lnTo>
                    <a:pt x="584" y="487"/>
                  </a:lnTo>
                  <a:lnTo>
                    <a:pt x="540" y="505"/>
                  </a:lnTo>
                  <a:lnTo>
                    <a:pt x="497" y="522"/>
                  </a:lnTo>
                  <a:lnTo>
                    <a:pt x="455" y="537"/>
                  </a:lnTo>
                  <a:lnTo>
                    <a:pt x="415" y="553"/>
                  </a:lnTo>
                  <a:lnTo>
                    <a:pt x="373" y="566"/>
                  </a:lnTo>
                  <a:lnTo>
                    <a:pt x="353" y="576"/>
                  </a:lnTo>
                  <a:lnTo>
                    <a:pt x="336" y="583"/>
                  </a:lnTo>
                  <a:lnTo>
                    <a:pt x="317" y="589"/>
                  </a:lnTo>
                  <a:lnTo>
                    <a:pt x="300" y="597"/>
                  </a:lnTo>
                  <a:lnTo>
                    <a:pt x="284" y="602"/>
                  </a:lnTo>
                  <a:lnTo>
                    <a:pt x="267" y="606"/>
                  </a:lnTo>
                  <a:lnTo>
                    <a:pt x="252" y="612"/>
                  </a:lnTo>
                  <a:lnTo>
                    <a:pt x="238" y="616"/>
                  </a:lnTo>
                  <a:lnTo>
                    <a:pt x="223" y="620"/>
                  </a:lnTo>
                  <a:lnTo>
                    <a:pt x="211" y="624"/>
                  </a:lnTo>
                  <a:lnTo>
                    <a:pt x="198" y="625"/>
                  </a:lnTo>
                  <a:lnTo>
                    <a:pt x="186" y="627"/>
                  </a:lnTo>
                  <a:lnTo>
                    <a:pt x="175" y="629"/>
                  </a:lnTo>
                  <a:lnTo>
                    <a:pt x="165" y="631"/>
                  </a:lnTo>
                  <a:lnTo>
                    <a:pt x="154" y="631"/>
                  </a:lnTo>
                  <a:lnTo>
                    <a:pt x="146" y="631"/>
                  </a:lnTo>
                  <a:lnTo>
                    <a:pt x="127" y="629"/>
                  </a:lnTo>
                  <a:lnTo>
                    <a:pt x="112" y="625"/>
                  </a:lnTo>
                  <a:lnTo>
                    <a:pt x="96" y="622"/>
                  </a:lnTo>
                  <a:lnTo>
                    <a:pt x="81" y="618"/>
                  </a:lnTo>
                  <a:lnTo>
                    <a:pt x="67" y="614"/>
                  </a:lnTo>
                  <a:lnTo>
                    <a:pt x="56" y="608"/>
                  </a:lnTo>
                  <a:lnTo>
                    <a:pt x="44" y="604"/>
                  </a:lnTo>
                  <a:lnTo>
                    <a:pt x="35" y="599"/>
                  </a:lnTo>
                  <a:lnTo>
                    <a:pt x="27" y="593"/>
                  </a:lnTo>
                  <a:lnTo>
                    <a:pt x="19" y="585"/>
                  </a:lnTo>
                  <a:lnTo>
                    <a:pt x="14" y="579"/>
                  </a:lnTo>
                  <a:lnTo>
                    <a:pt x="8" y="572"/>
                  </a:lnTo>
                  <a:lnTo>
                    <a:pt x="4" y="564"/>
                  </a:lnTo>
                  <a:lnTo>
                    <a:pt x="2" y="556"/>
                  </a:lnTo>
                  <a:lnTo>
                    <a:pt x="0" y="549"/>
                  </a:lnTo>
                  <a:lnTo>
                    <a:pt x="0" y="541"/>
                  </a:lnTo>
                  <a:lnTo>
                    <a:pt x="2" y="535"/>
                  </a:lnTo>
                  <a:lnTo>
                    <a:pt x="8" y="530"/>
                  </a:lnTo>
                  <a:lnTo>
                    <a:pt x="14" y="524"/>
                  </a:lnTo>
                  <a:lnTo>
                    <a:pt x="21" y="516"/>
                  </a:lnTo>
                  <a:lnTo>
                    <a:pt x="31" y="508"/>
                  </a:lnTo>
                  <a:lnTo>
                    <a:pt x="42" y="499"/>
                  </a:lnTo>
                  <a:lnTo>
                    <a:pt x="56" y="487"/>
                  </a:lnTo>
                  <a:lnTo>
                    <a:pt x="69" y="476"/>
                  </a:lnTo>
                  <a:lnTo>
                    <a:pt x="102" y="460"/>
                  </a:lnTo>
                  <a:lnTo>
                    <a:pt x="135" y="443"/>
                  </a:lnTo>
                  <a:lnTo>
                    <a:pt x="167" y="428"/>
                  </a:lnTo>
                  <a:lnTo>
                    <a:pt x="198" y="412"/>
                  </a:lnTo>
                  <a:lnTo>
                    <a:pt x="229" y="397"/>
                  </a:lnTo>
                  <a:lnTo>
                    <a:pt x="259" y="380"/>
                  </a:lnTo>
                  <a:lnTo>
                    <a:pt x="290" y="366"/>
                  </a:lnTo>
                  <a:lnTo>
                    <a:pt x="319" y="351"/>
                  </a:lnTo>
                  <a:lnTo>
                    <a:pt x="348" y="336"/>
                  </a:lnTo>
                  <a:lnTo>
                    <a:pt x="375" y="322"/>
                  </a:lnTo>
                  <a:lnTo>
                    <a:pt x="403" y="307"/>
                  </a:lnTo>
                  <a:lnTo>
                    <a:pt x="430" y="293"/>
                  </a:lnTo>
                  <a:lnTo>
                    <a:pt x="457" y="280"/>
                  </a:lnTo>
                  <a:lnTo>
                    <a:pt x="482" y="265"/>
                  </a:lnTo>
                  <a:lnTo>
                    <a:pt x="509" y="251"/>
                  </a:lnTo>
                  <a:lnTo>
                    <a:pt x="534" y="238"/>
                  </a:lnTo>
                  <a:lnTo>
                    <a:pt x="557" y="226"/>
                  </a:lnTo>
                  <a:lnTo>
                    <a:pt x="582" y="213"/>
                  </a:lnTo>
                  <a:lnTo>
                    <a:pt x="605" y="199"/>
                  </a:lnTo>
                  <a:lnTo>
                    <a:pt x="628" y="188"/>
                  </a:lnTo>
                  <a:lnTo>
                    <a:pt x="649" y="174"/>
                  </a:lnTo>
                  <a:lnTo>
                    <a:pt x="672" y="163"/>
                  </a:lnTo>
                  <a:lnTo>
                    <a:pt x="693" y="151"/>
                  </a:lnTo>
                  <a:lnTo>
                    <a:pt x="712" y="140"/>
                  </a:lnTo>
                  <a:lnTo>
                    <a:pt x="734" y="126"/>
                  </a:lnTo>
                  <a:lnTo>
                    <a:pt x="753" y="117"/>
                  </a:lnTo>
                  <a:lnTo>
                    <a:pt x="772" y="105"/>
                  </a:lnTo>
                  <a:lnTo>
                    <a:pt x="789" y="94"/>
                  </a:lnTo>
                  <a:lnTo>
                    <a:pt x="808" y="82"/>
                  </a:lnTo>
                  <a:lnTo>
                    <a:pt x="826" y="73"/>
                  </a:lnTo>
                  <a:lnTo>
                    <a:pt x="841" y="61"/>
                  </a:lnTo>
                  <a:lnTo>
                    <a:pt x="858" y="52"/>
                  </a:lnTo>
                  <a:lnTo>
                    <a:pt x="874" y="38"/>
                  </a:lnTo>
                  <a:lnTo>
                    <a:pt x="891" y="28"/>
                  </a:lnTo>
                  <a:lnTo>
                    <a:pt x="908" y="19"/>
                  </a:lnTo>
                  <a:lnTo>
                    <a:pt x="927" y="13"/>
                  </a:lnTo>
                  <a:lnTo>
                    <a:pt x="949" y="7"/>
                  </a:lnTo>
                  <a:lnTo>
                    <a:pt x="970" y="2"/>
                  </a:lnTo>
                  <a:lnTo>
                    <a:pt x="991" y="0"/>
                  </a:lnTo>
                  <a:lnTo>
                    <a:pt x="101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183882" y="4946936"/>
              <a:ext cx="791218" cy="821509"/>
            </a:xfrm>
            <a:custGeom>
              <a:avLst/>
              <a:gdLst>
                <a:gd name="T0" fmla="*/ 95273587 w 2766"/>
                <a:gd name="T1" fmla="*/ 4416102 h 3096"/>
                <a:gd name="T2" fmla="*/ 152689708 w 2766"/>
                <a:gd name="T3" fmla="*/ 23972442 h 3096"/>
                <a:gd name="T4" fmla="*/ 225249635 w 2766"/>
                <a:gd name="T5" fmla="*/ 59300470 h 3096"/>
                <a:gd name="T6" fmla="*/ 283296424 w 2766"/>
                <a:gd name="T7" fmla="*/ 105352639 h 3096"/>
                <a:gd name="T8" fmla="*/ 312320216 w 2766"/>
                <a:gd name="T9" fmla="*/ 158344255 h 3096"/>
                <a:gd name="T10" fmla="*/ 318630324 w 2766"/>
                <a:gd name="T11" fmla="*/ 245401848 h 3096"/>
                <a:gd name="T12" fmla="*/ 337558262 w 2766"/>
                <a:gd name="T13" fmla="*/ 372834145 h 3096"/>
                <a:gd name="T14" fmla="*/ 377939293 w 2766"/>
                <a:gd name="T15" fmla="*/ 512252759 h 3096"/>
                <a:gd name="T16" fmla="*/ 461225022 w 2766"/>
                <a:gd name="T17" fmla="*/ 709710430 h 3096"/>
                <a:gd name="T18" fmla="*/ 579843756 w 2766"/>
                <a:gd name="T19" fmla="*/ 910321522 h 3096"/>
                <a:gd name="T20" fmla="*/ 736319161 w 2766"/>
                <a:gd name="T21" fmla="*/ 1109040482 h 3096"/>
                <a:gd name="T22" fmla="*/ 944533036 w 2766"/>
                <a:gd name="T23" fmla="*/ 1303974780 h 3096"/>
                <a:gd name="T24" fmla="*/ 1162841771 w 2766"/>
                <a:gd name="T25" fmla="*/ 1471150393 h 3096"/>
                <a:gd name="T26" fmla="*/ 1319948664 w 2766"/>
                <a:gd name="T27" fmla="*/ 1569563509 h 3096"/>
                <a:gd name="T28" fmla="*/ 1397555673 w 2766"/>
                <a:gd name="T29" fmla="*/ 1601737501 h 3096"/>
                <a:gd name="T30" fmla="*/ 1451186023 w 2766"/>
                <a:gd name="T31" fmla="*/ 1614985008 h 3096"/>
                <a:gd name="T32" fmla="*/ 1475161889 w 2766"/>
                <a:gd name="T33" fmla="*/ 1604260874 h 3096"/>
                <a:gd name="T34" fmla="*/ 1495983495 w 2766"/>
                <a:gd name="T35" fmla="*/ 1561993391 h 3096"/>
                <a:gd name="T36" fmla="*/ 1512388661 w 2766"/>
                <a:gd name="T37" fmla="*/ 1501431657 h 3096"/>
                <a:gd name="T38" fmla="*/ 1516174407 w 2766"/>
                <a:gd name="T39" fmla="*/ 1488183356 h 3096"/>
                <a:gd name="T40" fmla="*/ 1523745106 w 2766"/>
                <a:gd name="T41" fmla="*/ 1452856141 h 3096"/>
                <a:gd name="T42" fmla="*/ 1536995219 w 2766"/>
                <a:gd name="T43" fmla="*/ 1398602441 h 3096"/>
                <a:gd name="T44" fmla="*/ 1554031078 w 2766"/>
                <a:gd name="T45" fmla="*/ 1322269033 h 3096"/>
                <a:gd name="T46" fmla="*/ 1574221197 w 2766"/>
                <a:gd name="T47" fmla="*/ 1226379289 h 3096"/>
                <a:gd name="T48" fmla="*/ 1583054870 w 2766"/>
                <a:gd name="T49" fmla="*/ 1180327145 h 3096"/>
                <a:gd name="T50" fmla="*/ 1589994876 w 2766"/>
                <a:gd name="T51" fmla="*/ 1161401454 h 3096"/>
                <a:gd name="T52" fmla="*/ 1600090730 w 2766"/>
                <a:gd name="T53" fmla="*/ 1156354709 h 3096"/>
                <a:gd name="T54" fmla="*/ 1612078662 w 2766"/>
                <a:gd name="T55" fmla="*/ 1169602216 h 3096"/>
                <a:gd name="T56" fmla="*/ 1622804415 w 2766"/>
                <a:gd name="T57" fmla="*/ 1206192309 h 3096"/>
                <a:gd name="T58" fmla="*/ 1630375908 w 2766"/>
                <a:gd name="T59" fmla="*/ 1312806187 h 3096"/>
                <a:gd name="T60" fmla="*/ 1641102454 w 2766"/>
                <a:gd name="T61" fmla="*/ 1455379513 h 3096"/>
                <a:gd name="T62" fmla="*/ 1654351773 w 2766"/>
                <a:gd name="T63" fmla="*/ 1577765065 h 3096"/>
                <a:gd name="T64" fmla="*/ 1671388029 w 2766"/>
                <a:gd name="T65" fmla="*/ 1678069718 h 3096"/>
                <a:gd name="T66" fmla="*/ 1692208841 w 2766"/>
                <a:gd name="T67" fmla="*/ 1756927293 h 3096"/>
                <a:gd name="T68" fmla="*/ 1719970453 w 2766"/>
                <a:gd name="T69" fmla="*/ 1820012399 h 3096"/>
                <a:gd name="T70" fmla="*/ 1743946318 w 2766"/>
                <a:gd name="T71" fmla="*/ 1887513607 h 3096"/>
                <a:gd name="T72" fmla="*/ 1737007106 w 2766"/>
                <a:gd name="T73" fmla="*/ 1926626278 h 3096"/>
                <a:gd name="T74" fmla="*/ 1706721134 w 2766"/>
                <a:gd name="T75" fmla="*/ 1946813258 h 3096"/>
                <a:gd name="T76" fmla="*/ 1649304640 w 2766"/>
                <a:gd name="T77" fmla="*/ 1953122880 h 3096"/>
                <a:gd name="T78" fmla="*/ 1558447518 w 2766"/>
                <a:gd name="T79" fmla="*/ 1943660035 h 3096"/>
                <a:gd name="T80" fmla="*/ 1463173956 w 2766"/>
                <a:gd name="T81" fmla="*/ 1919056954 h 3096"/>
                <a:gd name="T82" fmla="*/ 1339508089 w 2766"/>
                <a:gd name="T83" fmla="*/ 1868587916 h 3096"/>
                <a:gd name="T84" fmla="*/ 1181770504 w 2766"/>
                <a:gd name="T85" fmla="*/ 1780269084 h 3096"/>
                <a:gd name="T86" fmla="*/ 1011413499 w 2766"/>
                <a:gd name="T87" fmla="*/ 1656621846 h 3096"/>
                <a:gd name="T88" fmla="*/ 822128357 w 2766"/>
                <a:gd name="T89" fmla="*/ 1485659983 h 3096"/>
                <a:gd name="T90" fmla="*/ 635997672 w 2766"/>
                <a:gd name="T91" fmla="*/ 1277478178 h 3096"/>
                <a:gd name="T92" fmla="*/ 441665596 w 2766"/>
                <a:gd name="T93" fmla="*/ 1003687893 h 3096"/>
                <a:gd name="T94" fmla="*/ 321153890 w 2766"/>
                <a:gd name="T95" fmla="*/ 778473720 h 3096"/>
                <a:gd name="T96" fmla="*/ 211999522 w 2766"/>
                <a:gd name="T97" fmla="*/ 543796106 h 3096"/>
                <a:gd name="T98" fmla="*/ 140071083 w 2766"/>
                <a:gd name="T99" fmla="*/ 357063265 h 3096"/>
                <a:gd name="T100" fmla="*/ 83285654 w 2766"/>
                <a:gd name="T101" fmla="*/ 223952784 h 3096"/>
                <a:gd name="T102" fmla="*/ 29023804 w 2766"/>
                <a:gd name="T103" fmla="*/ 122385602 h 3096"/>
                <a:gd name="T104" fmla="*/ 1262181 w 2766"/>
                <a:gd name="T105" fmla="*/ 68763315 h 3096"/>
                <a:gd name="T106" fmla="*/ 3785748 w 2766"/>
                <a:gd name="T107" fmla="*/ 33435294 h 3096"/>
                <a:gd name="T108" fmla="*/ 23975871 w 2766"/>
                <a:gd name="T109" fmla="*/ 8200765 h 3096"/>
                <a:gd name="T110" fmla="*/ 61833355 w 2766"/>
                <a:gd name="T111" fmla="*/ 0 h 30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66"/>
                <a:gd name="T169" fmla="*/ 0 h 3096"/>
                <a:gd name="T170" fmla="*/ 2766 w 2766"/>
                <a:gd name="T171" fmla="*/ 3096 h 30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66" h="3096">
                  <a:moveTo>
                    <a:pt x="98" y="0"/>
                  </a:moveTo>
                  <a:lnTo>
                    <a:pt x="107" y="0"/>
                  </a:lnTo>
                  <a:lnTo>
                    <a:pt x="117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51" y="7"/>
                  </a:lnTo>
                  <a:lnTo>
                    <a:pt x="165" y="11"/>
                  </a:lnTo>
                  <a:lnTo>
                    <a:pt x="178" y="15"/>
                  </a:lnTo>
                  <a:lnTo>
                    <a:pt x="194" y="19"/>
                  </a:lnTo>
                  <a:lnTo>
                    <a:pt x="209" y="25"/>
                  </a:lnTo>
                  <a:lnTo>
                    <a:pt x="226" y="30"/>
                  </a:lnTo>
                  <a:lnTo>
                    <a:pt x="242" y="38"/>
                  </a:lnTo>
                  <a:lnTo>
                    <a:pt x="259" y="46"/>
                  </a:lnTo>
                  <a:lnTo>
                    <a:pt x="278" y="53"/>
                  </a:lnTo>
                  <a:lnTo>
                    <a:pt x="297" y="63"/>
                  </a:lnTo>
                  <a:lnTo>
                    <a:pt x="317" y="73"/>
                  </a:lnTo>
                  <a:lnTo>
                    <a:pt x="338" y="84"/>
                  </a:lnTo>
                  <a:lnTo>
                    <a:pt x="357" y="94"/>
                  </a:lnTo>
                  <a:lnTo>
                    <a:pt x="376" y="105"/>
                  </a:lnTo>
                  <a:lnTo>
                    <a:pt x="393" y="117"/>
                  </a:lnTo>
                  <a:lnTo>
                    <a:pt x="409" y="130"/>
                  </a:lnTo>
                  <a:lnTo>
                    <a:pt x="424" y="142"/>
                  </a:lnTo>
                  <a:lnTo>
                    <a:pt x="437" y="155"/>
                  </a:lnTo>
                  <a:lnTo>
                    <a:pt x="449" y="167"/>
                  </a:lnTo>
                  <a:lnTo>
                    <a:pt x="461" y="180"/>
                  </a:lnTo>
                  <a:lnTo>
                    <a:pt x="470" y="194"/>
                  </a:lnTo>
                  <a:lnTo>
                    <a:pt x="478" y="207"/>
                  </a:lnTo>
                  <a:lnTo>
                    <a:pt x="485" y="222"/>
                  </a:lnTo>
                  <a:lnTo>
                    <a:pt x="491" y="236"/>
                  </a:lnTo>
                  <a:lnTo>
                    <a:pt x="495" y="251"/>
                  </a:lnTo>
                  <a:lnTo>
                    <a:pt x="499" y="265"/>
                  </a:lnTo>
                  <a:lnTo>
                    <a:pt x="501" y="280"/>
                  </a:lnTo>
                  <a:lnTo>
                    <a:pt x="501" y="297"/>
                  </a:lnTo>
                  <a:lnTo>
                    <a:pt x="501" y="326"/>
                  </a:lnTo>
                  <a:lnTo>
                    <a:pt x="503" y="359"/>
                  </a:lnTo>
                  <a:lnTo>
                    <a:pt x="505" y="389"/>
                  </a:lnTo>
                  <a:lnTo>
                    <a:pt x="509" y="422"/>
                  </a:lnTo>
                  <a:lnTo>
                    <a:pt x="512" y="455"/>
                  </a:lnTo>
                  <a:lnTo>
                    <a:pt x="516" y="487"/>
                  </a:lnTo>
                  <a:lnTo>
                    <a:pt x="522" y="522"/>
                  </a:lnTo>
                  <a:lnTo>
                    <a:pt x="528" y="556"/>
                  </a:lnTo>
                  <a:lnTo>
                    <a:pt x="535" y="591"/>
                  </a:lnTo>
                  <a:lnTo>
                    <a:pt x="543" y="627"/>
                  </a:lnTo>
                  <a:lnTo>
                    <a:pt x="553" y="664"/>
                  </a:lnTo>
                  <a:lnTo>
                    <a:pt x="562" y="700"/>
                  </a:lnTo>
                  <a:lnTo>
                    <a:pt x="574" y="737"/>
                  </a:lnTo>
                  <a:lnTo>
                    <a:pt x="585" y="775"/>
                  </a:lnTo>
                  <a:lnTo>
                    <a:pt x="599" y="812"/>
                  </a:lnTo>
                  <a:lnTo>
                    <a:pt x="612" y="852"/>
                  </a:lnTo>
                  <a:lnTo>
                    <a:pt x="633" y="906"/>
                  </a:lnTo>
                  <a:lnTo>
                    <a:pt x="654" y="961"/>
                  </a:lnTo>
                  <a:lnTo>
                    <a:pt x="679" y="1017"/>
                  </a:lnTo>
                  <a:lnTo>
                    <a:pt x="704" y="1071"/>
                  </a:lnTo>
                  <a:lnTo>
                    <a:pt x="731" y="1125"/>
                  </a:lnTo>
                  <a:lnTo>
                    <a:pt x="760" y="1178"/>
                  </a:lnTo>
                  <a:lnTo>
                    <a:pt x="789" y="1232"/>
                  </a:lnTo>
                  <a:lnTo>
                    <a:pt x="820" y="1286"/>
                  </a:lnTo>
                  <a:lnTo>
                    <a:pt x="852" y="1340"/>
                  </a:lnTo>
                  <a:lnTo>
                    <a:pt x="885" y="1391"/>
                  </a:lnTo>
                  <a:lnTo>
                    <a:pt x="919" y="1443"/>
                  </a:lnTo>
                  <a:lnTo>
                    <a:pt x="956" y="1497"/>
                  </a:lnTo>
                  <a:lnTo>
                    <a:pt x="992" y="1549"/>
                  </a:lnTo>
                  <a:lnTo>
                    <a:pt x="1033" y="1601"/>
                  </a:lnTo>
                  <a:lnTo>
                    <a:pt x="1073" y="1652"/>
                  </a:lnTo>
                  <a:lnTo>
                    <a:pt x="1113" y="1702"/>
                  </a:lnTo>
                  <a:lnTo>
                    <a:pt x="1167" y="1758"/>
                  </a:lnTo>
                  <a:lnTo>
                    <a:pt x="1221" y="1812"/>
                  </a:lnTo>
                  <a:lnTo>
                    <a:pt x="1274" y="1866"/>
                  </a:lnTo>
                  <a:lnTo>
                    <a:pt x="1330" y="1917"/>
                  </a:lnTo>
                  <a:lnTo>
                    <a:pt x="1386" y="1969"/>
                  </a:lnTo>
                  <a:lnTo>
                    <a:pt x="1441" y="2017"/>
                  </a:lnTo>
                  <a:lnTo>
                    <a:pt x="1497" y="2067"/>
                  </a:lnTo>
                  <a:lnTo>
                    <a:pt x="1555" y="2113"/>
                  </a:lnTo>
                  <a:lnTo>
                    <a:pt x="1612" y="2159"/>
                  </a:lnTo>
                  <a:lnTo>
                    <a:pt x="1668" y="2203"/>
                  </a:lnTo>
                  <a:lnTo>
                    <a:pt x="1728" y="2248"/>
                  </a:lnTo>
                  <a:lnTo>
                    <a:pt x="1785" y="2292"/>
                  </a:lnTo>
                  <a:lnTo>
                    <a:pt x="1843" y="2332"/>
                  </a:lnTo>
                  <a:lnTo>
                    <a:pt x="1900" y="2372"/>
                  </a:lnTo>
                  <a:lnTo>
                    <a:pt x="1960" y="2413"/>
                  </a:lnTo>
                  <a:lnTo>
                    <a:pt x="2019" y="2451"/>
                  </a:lnTo>
                  <a:lnTo>
                    <a:pt x="2044" y="2464"/>
                  </a:lnTo>
                  <a:lnTo>
                    <a:pt x="2069" y="2476"/>
                  </a:lnTo>
                  <a:lnTo>
                    <a:pt x="2092" y="2488"/>
                  </a:lnTo>
                  <a:lnTo>
                    <a:pt x="2115" y="2499"/>
                  </a:lnTo>
                  <a:lnTo>
                    <a:pt x="2136" y="2509"/>
                  </a:lnTo>
                  <a:lnTo>
                    <a:pt x="2158" y="2518"/>
                  </a:lnTo>
                  <a:lnTo>
                    <a:pt x="2179" y="2526"/>
                  </a:lnTo>
                  <a:lnTo>
                    <a:pt x="2196" y="2534"/>
                  </a:lnTo>
                  <a:lnTo>
                    <a:pt x="2215" y="2539"/>
                  </a:lnTo>
                  <a:lnTo>
                    <a:pt x="2230" y="2545"/>
                  </a:lnTo>
                  <a:lnTo>
                    <a:pt x="2248" y="2551"/>
                  </a:lnTo>
                  <a:lnTo>
                    <a:pt x="2261" y="2555"/>
                  </a:lnTo>
                  <a:lnTo>
                    <a:pt x="2275" y="2557"/>
                  </a:lnTo>
                  <a:lnTo>
                    <a:pt x="2288" y="2559"/>
                  </a:lnTo>
                  <a:lnTo>
                    <a:pt x="2300" y="2560"/>
                  </a:lnTo>
                  <a:lnTo>
                    <a:pt x="2311" y="2560"/>
                  </a:lnTo>
                  <a:lnTo>
                    <a:pt x="2315" y="2560"/>
                  </a:lnTo>
                  <a:lnTo>
                    <a:pt x="2321" y="2559"/>
                  </a:lnTo>
                  <a:lnTo>
                    <a:pt x="2326" y="2555"/>
                  </a:lnTo>
                  <a:lnTo>
                    <a:pt x="2332" y="2551"/>
                  </a:lnTo>
                  <a:lnTo>
                    <a:pt x="2338" y="2543"/>
                  </a:lnTo>
                  <a:lnTo>
                    <a:pt x="2344" y="2536"/>
                  </a:lnTo>
                  <a:lnTo>
                    <a:pt x="2349" y="2528"/>
                  </a:lnTo>
                  <a:lnTo>
                    <a:pt x="2353" y="2516"/>
                  </a:lnTo>
                  <a:lnTo>
                    <a:pt x="2359" y="2505"/>
                  </a:lnTo>
                  <a:lnTo>
                    <a:pt x="2365" y="2491"/>
                  </a:lnTo>
                  <a:lnTo>
                    <a:pt x="2371" y="2476"/>
                  </a:lnTo>
                  <a:lnTo>
                    <a:pt x="2376" y="2461"/>
                  </a:lnTo>
                  <a:lnTo>
                    <a:pt x="2382" y="2443"/>
                  </a:lnTo>
                  <a:lnTo>
                    <a:pt x="2386" y="2424"/>
                  </a:lnTo>
                  <a:lnTo>
                    <a:pt x="2392" y="2403"/>
                  </a:lnTo>
                  <a:lnTo>
                    <a:pt x="2397" y="2380"/>
                  </a:lnTo>
                  <a:lnTo>
                    <a:pt x="2397" y="2378"/>
                  </a:lnTo>
                  <a:lnTo>
                    <a:pt x="2399" y="2376"/>
                  </a:lnTo>
                  <a:lnTo>
                    <a:pt x="2399" y="2372"/>
                  </a:lnTo>
                  <a:lnTo>
                    <a:pt x="2399" y="2369"/>
                  </a:lnTo>
                  <a:lnTo>
                    <a:pt x="2401" y="2365"/>
                  </a:lnTo>
                  <a:lnTo>
                    <a:pt x="2403" y="2359"/>
                  </a:lnTo>
                  <a:lnTo>
                    <a:pt x="2405" y="2351"/>
                  </a:lnTo>
                  <a:lnTo>
                    <a:pt x="2405" y="2344"/>
                  </a:lnTo>
                  <a:lnTo>
                    <a:pt x="2409" y="2336"/>
                  </a:lnTo>
                  <a:lnTo>
                    <a:pt x="2411" y="2326"/>
                  </a:lnTo>
                  <a:lnTo>
                    <a:pt x="2413" y="2315"/>
                  </a:lnTo>
                  <a:lnTo>
                    <a:pt x="2415" y="2303"/>
                  </a:lnTo>
                  <a:lnTo>
                    <a:pt x="2419" y="2292"/>
                  </a:lnTo>
                  <a:lnTo>
                    <a:pt x="2421" y="2278"/>
                  </a:lnTo>
                  <a:lnTo>
                    <a:pt x="2424" y="2265"/>
                  </a:lnTo>
                  <a:lnTo>
                    <a:pt x="2428" y="2249"/>
                  </a:lnTo>
                  <a:lnTo>
                    <a:pt x="2432" y="2234"/>
                  </a:lnTo>
                  <a:lnTo>
                    <a:pt x="2436" y="2217"/>
                  </a:lnTo>
                  <a:lnTo>
                    <a:pt x="2440" y="2200"/>
                  </a:lnTo>
                  <a:lnTo>
                    <a:pt x="2444" y="2180"/>
                  </a:lnTo>
                  <a:lnTo>
                    <a:pt x="2447" y="2161"/>
                  </a:lnTo>
                  <a:lnTo>
                    <a:pt x="2453" y="2140"/>
                  </a:lnTo>
                  <a:lnTo>
                    <a:pt x="2457" y="2119"/>
                  </a:lnTo>
                  <a:lnTo>
                    <a:pt x="2463" y="2096"/>
                  </a:lnTo>
                  <a:lnTo>
                    <a:pt x="2467" y="2073"/>
                  </a:lnTo>
                  <a:lnTo>
                    <a:pt x="2472" y="2050"/>
                  </a:lnTo>
                  <a:lnTo>
                    <a:pt x="2478" y="2025"/>
                  </a:lnTo>
                  <a:lnTo>
                    <a:pt x="2484" y="1998"/>
                  </a:lnTo>
                  <a:lnTo>
                    <a:pt x="2490" y="1971"/>
                  </a:lnTo>
                  <a:lnTo>
                    <a:pt x="2495" y="1944"/>
                  </a:lnTo>
                  <a:lnTo>
                    <a:pt x="2503" y="1915"/>
                  </a:lnTo>
                  <a:lnTo>
                    <a:pt x="2503" y="1906"/>
                  </a:lnTo>
                  <a:lnTo>
                    <a:pt x="2505" y="1894"/>
                  </a:lnTo>
                  <a:lnTo>
                    <a:pt x="2507" y="1887"/>
                  </a:lnTo>
                  <a:lnTo>
                    <a:pt x="2509" y="1877"/>
                  </a:lnTo>
                  <a:lnTo>
                    <a:pt x="2509" y="1871"/>
                  </a:lnTo>
                  <a:lnTo>
                    <a:pt x="2511" y="1864"/>
                  </a:lnTo>
                  <a:lnTo>
                    <a:pt x="2513" y="1858"/>
                  </a:lnTo>
                  <a:lnTo>
                    <a:pt x="2515" y="1852"/>
                  </a:lnTo>
                  <a:lnTo>
                    <a:pt x="2516" y="1846"/>
                  </a:lnTo>
                  <a:lnTo>
                    <a:pt x="2518" y="1843"/>
                  </a:lnTo>
                  <a:lnTo>
                    <a:pt x="2520" y="1841"/>
                  </a:lnTo>
                  <a:lnTo>
                    <a:pt x="2524" y="1837"/>
                  </a:lnTo>
                  <a:lnTo>
                    <a:pt x="2526" y="1835"/>
                  </a:lnTo>
                  <a:lnTo>
                    <a:pt x="2528" y="1833"/>
                  </a:lnTo>
                  <a:lnTo>
                    <a:pt x="2530" y="1833"/>
                  </a:lnTo>
                  <a:lnTo>
                    <a:pt x="2532" y="1833"/>
                  </a:lnTo>
                  <a:lnTo>
                    <a:pt x="2536" y="1833"/>
                  </a:lnTo>
                  <a:lnTo>
                    <a:pt x="2538" y="1833"/>
                  </a:lnTo>
                  <a:lnTo>
                    <a:pt x="2541" y="1837"/>
                  </a:lnTo>
                  <a:lnTo>
                    <a:pt x="2545" y="1839"/>
                  </a:lnTo>
                  <a:lnTo>
                    <a:pt x="2547" y="1843"/>
                  </a:lnTo>
                  <a:lnTo>
                    <a:pt x="2551" y="1848"/>
                  </a:lnTo>
                  <a:lnTo>
                    <a:pt x="2555" y="1854"/>
                  </a:lnTo>
                  <a:lnTo>
                    <a:pt x="2557" y="1862"/>
                  </a:lnTo>
                  <a:lnTo>
                    <a:pt x="2561" y="1869"/>
                  </a:lnTo>
                  <a:lnTo>
                    <a:pt x="2563" y="1879"/>
                  </a:lnTo>
                  <a:lnTo>
                    <a:pt x="2566" y="1889"/>
                  </a:lnTo>
                  <a:lnTo>
                    <a:pt x="2568" y="1900"/>
                  </a:lnTo>
                  <a:lnTo>
                    <a:pt x="2572" y="1912"/>
                  </a:lnTo>
                  <a:lnTo>
                    <a:pt x="2574" y="1925"/>
                  </a:lnTo>
                  <a:lnTo>
                    <a:pt x="2576" y="1939"/>
                  </a:lnTo>
                  <a:lnTo>
                    <a:pt x="2578" y="1954"/>
                  </a:lnTo>
                  <a:lnTo>
                    <a:pt x="2580" y="1998"/>
                  </a:lnTo>
                  <a:lnTo>
                    <a:pt x="2582" y="2040"/>
                  </a:lnTo>
                  <a:lnTo>
                    <a:pt x="2584" y="2081"/>
                  </a:lnTo>
                  <a:lnTo>
                    <a:pt x="2586" y="2121"/>
                  </a:lnTo>
                  <a:lnTo>
                    <a:pt x="2589" y="2161"/>
                  </a:lnTo>
                  <a:lnTo>
                    <a:pt x="2591" y="2200"/>
                  </a:lnTo>
                  <a:lnTo>
                    <a:pt x="2593" y="2236"/>
                  </a:lnTo>
                  <a:lnTo>
                    <a:pt x="2597" y="2273"/>
                  </a:lnTo>
                  <a:lnTo>
                    <a:pt x="2601" y="2307"/>
                  </a:lnTo>
                  <a:lnTo>
                    <a:pt x="2603" y="2342"/>
                  </a:lnTo>
                  <a:lnTo>
                    <a:pt x="2607" y="2376"/>
                  </a:lnTo>
                  <a:lnTo>
                    <a:pt x="2611" y="2409"/>
                  </a:lnTo>
                  <a:lnTo>
                    <a:pt x="2614" y="2441"/>
                  </a:lnTo>
                  <a:lnTo>
                    <a:pt x="2618" y="2472"/>
                  </a:lnTo>
                  <a:lnTo>
                    <a:pt x="2622" y="2501"/>
                  </a:lnTo>
                  <a:lnTo>
                    <a:pt x="2626" y="2530"/>
                  </a:lnTo>
                  <a:lnTo>
                    <a:pt x="2630" y="2559"/>
                  </a:lnTo>
                  <a:lnTo>
                    <a:pt x="2636" y="2585"/>
                  </a:lnTo>
                  <a:lnTo>
                    <a:pt x="2639" y="2610"/>
                  </a:lnTo>
                  <a:lnTo>
                    <a:pt x="2645" y="2635"/>
                  </a:lnTo>
                  <a:lnTo>
                    <a:pt x="2649" y="2660"/>
                  </a:lnTo>
                  <a:lnTo>
                    <a:pt x="2655" y="2683"/>
                  </a:lnTo>
                  <a:lnTo>
                    <a:pt x="2660" y="2706"/>
                  </a:lnTo>
                  <a:lnTo>
                    <a:pt x="2664" y="2727"/>
                  </a:lnTo>
                  <a:lnTo>
                    <a:pt x="2670" y="2749"/>
                  </a:lnTo>
                  <a:lnTo>
                    <a:pt x="2676" y="2768"/>
                  </a:lnTo>
                  <a:lnTo>
                    <a:pt x="2682" y="2785"/>
                  </a:lnTo>
                  <a:lnTo>
                    <a:pt x="2687" y="2804"/>
                  </a:lnTo>
                  <a:lnTo>
                    <a:pt x="2693" y="2820"/>
                  </a:lnTo>
                  <a:lnTo>
                    <a:pt x="2701" y="2835"/>
                  </a:lnTo>
                  <a:lnTo>
                    <a:pt x="2707" y="2850"/>
                  </a:lnTo>
                  <a:lnTo>
                    <a:pt x="2712" y="2864"/>
                  </a:lnTo>
                  <a:lnTo>
                    <a:pt x="2726" y="2885"/>
                  </a:lnTo>
                  <a:lnTo>
                    <a:pt x="2735" y="2906"/>
                  </a:lnTo>
                  <a:lnTo>
                    <a:pt x="2745" y="2925"/>
                  </a:lnTo>
                  <a:lnTo>
                    <a:pt x="2753" y="2944"/>
                  </a:lnTo>
                  <a:lnTo>
                    <a:pt x="2758" y="2962"/>
                  </a:lnTo>
                  <a:lnTo>
                    <a:pt x="2762" y="2979"/>
                  </a:lnTo>
                  <a:lnTo>
                    <a:pt x="2764" y="2992"/>
                  </a:lnTo>
                  <a:lnTo>
                    <a:pt x="2766" y="3006"/>
                  </a:lnTo>
                  <a:lnTo>
                    <a:pt x="2764" y="3017"/>
                  </a:lnTo>
                  <a:lnTo>
                    <a:pt x="2764" y="3027"/>
                  </a:lnTo>
                  <a:lnTo>
                    <a:pt x="2760" y="3037"/>
                  </a:lnTo>
                  <a:lnTo>
                    <a:pt x="2756" y="3044"/>
                  </a:lnTo>
                  <a:lnTo>
                    <a:pt x="2753" y="3054"/>
                  </a:lnTo>
                  <a:lnTo>
                    <a:pt x="2747" y="3060"/>
                  </a:lnTo>
                  <a:lnTo>
                    <a:pt x="2741" y="3067"/>
                  </a:lnTo>
                  <a:lnTo>
                    <a:pt x="2733" y="3073"/>
                  </a:lnTo>
                  <a:lnTo>
                    <a:pt x="2726" y="3079"/>
                  </a:lnTo>
                  <a:lnTo>
                    <a:pt x="2716" y="3083"/>
                  </a:lnTo>
                  <a:lnTo>
                    <a:pt x="2705" y="3086"/>
                  </a:lnTo>
                  <a:lnTo>
                    <a:pt x="2693" y="3090"/>
                  </a:lnTo>
                  <a:lnTo>
                    <a:pt x="2682" y="3094"/>
                  </a:lnTo>
                  <a:lnTo>
                    <a:pt x="2668" y="3094"/>
                  </a:lnTo>
                  <a:lnTo>
                    <a:pt x="2653" y="3096"/>
                  </a:lnTo>
                  <a:lnTo>
                    <a:pt x="2637" y="3096"/>
                  </a:lnTo>
                  <a:lnTo>
                    <a:pt x="2614" y="3096"/>
                  </a:lnTo>
                  <a:lnTo>
                    <a:pt x="2589" y="3096"/>
                  </a:lnTo>
                  <a:lnTo>
                    <a:pt x="2566" y="3094"/>
                  </a:lnTo>
                  <a:lnTo>
                    <a:pt x="2543" y="3092"/>
                  </a:lnTo>
                  <a:lnTo>
                    <a:pt x="2518" y="3088"/>
                  </a:lnTo>
                  <a:lnTo>
                    <a:pt x="2493" y="3086"/>
                  </a:lnTo>
                  <a:lnTo>
                    <a:pt x="2470" y="3081"/>
                  </a:lnTo>
                  <a:lnTo>
                    <a:pt x="2445" y="3077"/>
                  </a:lnTo>
                  <a:lnTo>
                    <a:pt x="2421" y="3071"/>
                  </a:lnTo>
                  <a:lnTo>
                    <a:pt x="2396" y="3065"/>
                  </a:lnTo>
                  <a:lnTo>
                    <a:pt x="2369" y="3058"/>
                  </a:lnTo>
                  <a:lnTo>
                    <a:pt x="2344" y="3050"/>
                  </a:lnTo>
                  <a:lnTo>
                    <a:pt x="2319" y="3042"/>
                  </a:lnTo>
                  <a:lnTo>
                    <a:pt x="2292" y="3033"/>
                  </a:lnTo>
                  <a:lnTo>
                    <a:pt x="2267" y="3023"/>
                  </a:lnTo>
                  <a:lnTo>
                    <a:pt x="2240" y="3014"/>
                  </a:lnTo>
                  <a:lnTo>
                    <a:pt x="2202" y="2996"/>
                  </a:lnTo>
                  <a:lnTo>
                    <a:pt x="2163" y="2981"/>
                  </a:lnTo>
                  <a:lnTo>
                    <a:pt x="2123" y="2962"/>
                  </a:lnTo>
                  <a:lnTo>
                    <a:pt x="2083" y="2942"/>
                  </a:lnTo>
                  <a:lnTo>
                    <a:pt x="2042" y="2921"/>
                  </a:lnTo>
                  <a:lnTo>
                    <a:pt x="2000" y="2898"/>
                  </a:lnTo>
                  <a:lnTo>
                    <a:pt x="1958" y="2873"/>
                  </a:lnTo>
                  <a:lnTo>
                    <a:pt x="1916" y="2848"/>
                  </a:lnTo>
                  <a:lnTo>
                    <a:pt x="1873" y="2822"/>
                  </a:lnTo>
                  <a:lnTo>
                    <a:pt x="1829" y="2793"/>
                  </a:lnTo>
                  <a:lnTo>
                    <a:pt x="1785" y="2762"/>
                  </a:lnTo>
                  <a:lnTo>
                    <a:pt x="1741" y="2731"/>
                  </a:lnTo>
                  <a:lnTo>
                    <a:pt x="1695" y="2697"/>
                  </a:lnTo>
                  <a:lnTo>
                    <a:pt x="1649" y="2662"/>
                  </a:lnTo>
                  <a:lnTo>
                    <a:pt x="1603" y="2626"/>
                  </a:lnTo>
                  <a:lnTo>
                    <a:pt x="1557" y="2587"/>
                  </a:lnTo>
                  <a:lnTo>
                    <a:pt x="1507" y="2543"/>
                  </a:lnTo>
                  <a:lnTo>
                    <a:pt x="1455" y="2499"/>
                  </a:lnTo>
                  <a:lnTo>
                    <a:pt x="1405" y="2451"/>
                  </a:lnTo>
                  <a:lnTo>
                    <a:pt x="1353" y="2403"/>
                  </a:lnTo>
                  <a:lnTo>
                    <a:pt x="1303" y="2355"/>
                  </a:lnTo>
                  <a:lnTo>
                    <a:pt x="1253" y="2303"/>
                  </a:lnTo>
                  <a:lnTo>
                    <a:pt x="1203" y="2251"/>
                  </a:lnTo>
                  <a:lnTo>
                    <a:pt x="1154" y="2196"/>
                  </a:lnTo>
                  <a:lnTo>
                    <a:pt x="1106" y="2140"/>
                  </a:lnTo>
                  <a:lnTo>
                    <a:pt x="1056" y="2084"/>
                  </a:lnTo>
                  <a:lnTo>
                    <a:pt x="1008" y="2025"/>
                  </a:lnTo>
                  <a:lnTo>
                    <a:pt x="958" y="1965"/>
                  </a:lnTo>
                  <a:lnTo>
                    <a:pt x="910" y="1904"/>
                  </a:lnTo>
                  <a:lnTo>
                    <a:pt x="864" y="1841"/>
                  </a:lnTo>
                  <a:lnTo>
                    <a:pt x="816" y="1775"/>
                  </a:lnTo>
                  <a:lnTo>
                    <a:pt x="770" y="1710"/>
                  </a:lnTo>
                  <a:lnTo>
                    <a:pt x="700" y="1591"/>
                  </a:lnTo>
                  <a:lnTo>
                    <a:pt x="668" y="1533"/>
                  </a:lnTo>
                  <a:lnTo>
                    <a:pt x="635" y="1474"/>
                  </a:lnTo>
                  <a:lnTo>
                    <a:pt x="603" y="1414"/>
                  </a:lnTo>
                  <a:lnTo>
                    <a:pt x="570" y="1355"/>
                  </a:lnTo>
                  <a:lnTo>
                    <a:pt x="539" y="1294"/>
                  </a:lnTo>
                  <a:lnTo>
                    <a:pt x="509" y="1234"/>
                  </a:lnTo>
                  <a:lnTo>
                    <a:pt x="478" y="1173"/>
                  </a:lnTo>
                  <a:lnTo>
                    <a:pt x="447" y="1111"/>
                  </a:lnTo>
                  <a:lnTo>
                    <a:pt x="418" y="1050"/>
                  </a:lnTo>
                  <a:lnTo>
                    <a:pt x="390" y="988"/>
                  </a:lnTo>
                  <a:lnTo>
                    <a:pt x="363" y="925"/>
                  </a:lnTo>
                  <a:lnTo>
                    <a:pt x="336" y="862"/>
                  </a:lnTo>
                  <a:lnTo>
                    <a:pt x="311" y="798"/>
                  </a:lnTo>
                  <a:lnTo>
                    <a:pt x="286" y="735"/>
                  </a:lnTo>
                  <a:lnTo>
                    <a:pt x="269" y="691"/>
                  </a:lnTo>
                  <a:lnTo>
                    <a:pt x="253" y="649"/>
                  </a:lnTo>
                  <a:lnTo>
                    <a:pt x="238" y="606"/>
                  </a:lnTo>
                  <a:lnTo>
                    <a:pt x="222" y="566"/>
                  </a:lnTo>
                  <a:lnTo>
                    <a:pt x="207" y="528"/>
                  </a:lnTo>
                  <a:lnTo>
                    <a:pt x="192" y="491"/>
                  </a:lnTo>
                  <a:lnTo>
                    <a:pt x="176" y="455"/>
                  </a:lnTo>
                  <a:lnTo>
                    <a:pt x="161" y="420"/>
                  </a:lnTo>
                  <a:lnTo>
                    <a:pt x="146" y="387"/>
                  </a:lnTo>
                  <a:lnTo>
                    <a:pt x="132" y="355"/>
                  </a:lnTo>
                  <a:lnTo>
                    <a:pt x="117" y="324"/>
                  </a:lnTo>
                  <a:lnTo>
                    <a:pt x="102" y="295"/>
                  </a:lnTo>
                  <a:lnTo>
                    <a:pt x="88" y="268"/>
                  </a:lnTo>
                  <a:lnTo>
                    <a:pt x="73" y="242"/>
                  </a:lnTo>
                  <a:lnTo>
                    <a:pt x="59" y="217"/>
                  </a:lnTo>
                  <a:lnTo>
                    <a:pt x="46" y="194"/>
                  </a:lnTo>
                  <a:lnTo>
                    <a:pt x="34" y="174"/>
                  </a:lnTo>
                  <a:lnTo>
                    <a:pt x="27" y="157"/>
                  </a:lnTo>
                  <a:lnTo>
                    <a:pt x="19" y="144"/>
                  </a:lnTo>
                  <a:lnTo>
                    <a:pt x="11" y="130"/>
                  </a:lnTo>
                  <a:lnTo>
                    <a:pt x="6" y="119"/>
                  </a:lnTo>
                  <a:lnTo>
                    <a:pt x="2" y="109"/>
                  </a:lnTo>
                  <a:lnTo>
                    <a:pt x="0" y="101"/>
                  </a:lnTo>
                  <a:lnTo>
                    <a:pt x="0" y="96"/>
                  </a:lnTo>
                  <a:lnTo>
                    <a:pt x="0" y="84"/>
                  </a:lnTo>
                  <a:lnTo>
                    <a:pt x="0" y="73"/>
                  </a:lnTo>
                  <a:lnTo>
                    <a:pt x="2" y="63"/>
                  </a:lnTo>
                  <a:lnTo>
                    <a:pt x="6" y="53"/>
                  </a:lnTo>
                  <a:lnTo>
                    <a:pt x="9" y="46"/>
                  </a:lnTo>
                  <a:lnTo>
                    <a:pt x="13" y="36"/>
                  </a:lnTo>
                  <a:lnTo>
                    <a:pt x="19" y="30"/>
                  </a:lnTo>
                  <a:lnTo>
                    <a:pt x="25" y="23"/>
                  </a:lnTo>
                  <a:lnTo>
                    <a:pt x="31" y="17"/>
                  </a:lnTo>
                  <a:lnTo>
                    <a:pt x="38" y="13"/>
                  </a:lnTo>
                  <a:lnTo>
                    <a:pt x="46" y="9"/>
                  </a:lnTo>
                  <a:lnTo>
                    <a:pt x="55" y="5"/>
                  </a:lnTo>
                  <a:lnTo>
                    <a:pt x="65" y="4"/>
                  </a:lnTo>
                  <a:lnTo>
                    <a:pt x="75" y="2"/>
                  </a:lnTo>
                  <a:lnTo>
                    <a:pt x="86" y="0"/>
                  </a:lnTo>
                  <a:lnTo>
                    <a:pt x="9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3008374" y="5097555"/>
              <a:ext cx="739194" cy="520271"/>
            </a:xfrm>
            <a:custGeom>
              <a:avLst/>
              <a:gdLst>
                <a:gd name="T0" fmla="*/ 1453362925 w 2585"/>
                <a:gd name="T1" fmla="*/ 2520157 h 1962"/>
                <a:gd name="T2" fmla="*/ 1478583750 w 2585"/>
                <a:gd name="T3" fmla="*/ 13231026 h 1962"/>
                <a:gd name="T4" fmla="*/ 1508849216 w 2585"/>
                <a:gd name="T5" fmla="*/ 34022521 h 1962"/>
                <a:gd name="T6" fmla="*/ 1546681247 w 2585"/>
                <a:gd name="T7" fmla="*/ 64264411 h 1962"/>
                <a:gd name="T8" fmla="*/ 1580729598 w 2585"/>
                <a:gd name="T9" fmla="*/ 101436520 h 1962"/>
                <a:gd name="T10" fmla="*/ 1605950423 w 2585"/>
                <a:gd name="T11" fmla="*/ 139238891 h 1962"/>
                <a:gd name="T12" fmla="*/ 1622974202 w 2585"/>
                <a:gd name="T13" fmla="*/ 172631162 h 1962"/>
                <a:gd name="T14" fmla="*/ 1629910286 w 2585"/>
                <a:gd name="T15" fmla="*/ 202873039 h 1962"/>
                <a:gd name="T16" fmla="*/ 1627388362 w 2585"/>
                <a:gd name="T17" fmla="*/ 228704097 h 1962"/>
                <a:gd name="T18" fmla="*/ 1615408431 w 2585"/>
                <a:gd name="T19" fmla="*/ 253905661 h 1962"/>
                <a:gd name="T20" fmla="*/ 1593970491 w 2585"/>
                <a:gd name="T21" fmla="*/ 279107226 h 1962"/>
                <a:gd name="T22" fmla="*/ 1562444064 w 2585"/>
                <a:gd name="T23" fmla="*/ 306199503 h 1962"/>
                <a:gd name="T24" fmla="*/ 1489933200 w 2585"/>
                <a:gd name="T25" fmla="*/ 361642944 h 1962"/>
                <a:gd name="T26" fmla="*/ 1416792650 w 2585"/>
                <a:gd name="T27" fmla="*/ 420866323 h 1962"/>
                <a:gd name="T28" fmla="*/ 1295731580 w 2585"/>
                <a:gd name="T29" fmla="*/ 544353988 h 1962"/>
                <a:gd name="T30" fmla="*/ 1154493532 w 2585"/>
                <a:gd name="T31" fmla="*/ 677292835 h 1962"/>
                <a:gd name="T32" fmla="*/ 1013885966 w 2585"/>
                <a:gd name="T33" fmla="*/ 796999868 h 1962"/>
                <a:gd name="T34" fmla="*/ 875801117 w 2585"/>
                <a:gd name="T35" fmla="*/ 905997031 h 1962"/>
                <a:gd name="T36" fmla="*/ 737085589 w 2585"/>
                <a:gd name="T37" fmla="*/ 1001132738 h 1962"/>
                <a:gd name="T38" fmla="*/ 602782831 w 2585"/>
                <a:gd name="T39" fmla="*/ 1081147506 h 1962"/>
                <a:gd name="T40" fmla="*/ 477938876 w 2585"/>
                <a:gd name="T41" fmla="*/ 1141631261 h 1962"/>
                <a:gd name="T42" fmla="*/ 365074752 w 2585"/>
                <a:gd name="T43" fmla="*/ 1182584001 h 1962"/>
                <a:gd name="T44" fmla="*/ 281844919 w 2585"/>
                <a:gd name="T45" fmla="*/ 1205895646 h 1962"/>
                <a:gd name="T46" fmla="*/ 215009178 w 2585"/>
                <a:gd name="T47" fmla="*/ 1221646823 h 1962"/>
                <a:gd name="T48" fmla="*/ 158261876 w 2585"/>
                <a:gd name="T49" fmla="*/ 1231097211 h 1962"/>
                <a:gd name="T50" fmla="*/ 109711669 w 2585"/>
                <a:gd name="T51" fmla="*/ 1234877049 h 1962"/>
                <a:gd name="T52" fmla="*/ 64944323 w 2585"/>
                <a:gd name="T53" fmla="*/ 1232356892 h 1962"/>
                <a:gd name="T54" fmla="*/ 30895959 w 2585"/>
                <a:gd name="T55" fmla="*/ 1227316579 h 1962"/>
                <a:gd name="T56" fmla="*/ 9458011 w 2585"/>
                <a:gd name="T57" fmla="*/ 1220386347 h 1962"/>
                <a:gd name="T58" fmla="*/ 630481 w 2585"/>
                <a:gd name="T59" fmla="*/ 1209675484 h 1962"/>
                <a:gd name="T60" fmla="*/ 110972631 w 2585"/>
                <a:gd name="T61" fmla="*/ 1152342124 h 1962"/>
                <a:gd name="T62" fmla="*/ 245274644 w 2585"/>
                <a:gd name="T63" fmla="*/ 1084928138 h 1962"/>
                <a:gd name="T64" fmla="*/ 363813790 w 2585"/>
                <a:gd name="T65" fmla="*/ 1021924227 h 1962"/>
                <a:gd name="T66" fmla="*/ 467219906 w 2585"/>
                <a:gd name="T67" fmla="*/ 961440473 h 1962"/>
                <a:gd name="T68" fmla="*/ 581975373 w 2585"/>
                <a:gd name="T69" fmla="*/ 881425704 h 1962"/>
                <a:gd name="T70" fmla="*/ 708711565 w 2585"/>
                <a:gd name="T71" fmla="*/ 785029324 h 1962"/>
                <a:gd name="T72" fmla="*/ 839861323 w 2585"/>
                <a:gd name="T73" fmla="*/ 677292835 h 1962"/>
                <a:gd name="T74" fmla="*/ 974163286 w 2585"/>
                <a:gd name="T75" fmla="*/ 558844689 h 1962"/>
                <a:gd name="T76" fmla="*/ 1083244425 w 2585"/>
                <a:gd name="T77" fmla="*/ 457408988 h 1962"/>
                <a:gd name="T78" fmla="*/ 1172779067 w 2585"/>
                <a:gd name="T79" fmla="*/ 366683257 h 1962"/>
                <a:gd name="T80" fmla="*/ 1250333778 w 2585"/>
                <a:gd name="T81" fmla="*/ 279107226 h 1962"/>
                <a:gd name="T82" fmla="*/ 1314017114 w 2585"/>
                <a:gd name="T83" fmla="*/ 194682332 h 1962"/>
                <a:gd name="T84" fmla="*/ 1355631237 w 2585"/>
                <a:gd name="T85" fmla="*/ 127897790 h 1962"/>
                <a:gd name="T86" fmla="*/ 1385896703 w 2585"/>
                <a:gd name="T87" fmla="*/ 65524092 h 1962"/>
                <a:gd name="T88" fmla="*/ 1397876634 w 2585"/>
                <a:gd name="T89" fmla="*/ 31502365 h 1962"/>
                <a:gd name="T90" fmla="*/ 1407334642 w 2585"/>
                <a:gd name="T91" fmla="*/ 14490707 h 1962"/>
                <a:gd name="T92" fmla="*/ 1420575535 w 2585"/>
                <a:gd name="T93" fmla="*/ 3780633 h 1962"/>
                <a:gd name="T94" fmla="*/ 1435078184 w 2585"/>
                <a:gd name="T95" fmla="*/ 0 h 19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85"/>
                <a:gd name="T145" fmla="*/ 0 h 1962"/>
                <a:gd name="T146" fmla="*/ 2585 w 2585"/>
                <a:gd name="T147" fmla="*/ 1962 h 19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85" h="1962">
                  <a:moveTo>
                    <a:pt x="2282" y="0"/>
                  </a:moveTo>
                  <a:lnTo>
                    <a:pt x="2290" y="0"/>
                  </a:lnTo>
                  <a:lnTo>
                    <a:pt x="2297" y="0"/>
                  </a:lnTo>
                  <a:lnTo>
                    <a:pt x="2305" y="4"/>
                  </a:lnTo>
                  <a:lnTo>
                    <a:pt x="2315" y="6"/>
                  </a:lnTo>
                  <a:lnTo>
                    <a:pt x="2324" y="9"/>
                  </a:lnTo>
                  <a:lnTo>
                    <a:pt x="2334" y="15"/>
                  </a:lnTo>
                  <a:lnTo>
                    <a:pt x="2345" y="21"/>
                  </a:lnTo>
                  <a:lnTo>
                    <a:pt x="2357" y="27"/>
                  </a:lnTo>
                  <a:lnTo>
                    <a:pt x="2368" y="34"/>
                  </a:lnTo>
                  <a:lnTo>
                    <a:pt x="2380" y="44"/>
                  </a:lnTo>
                  <a:lnTo>
                    <a:pt x="2393" y="54"/>
                  </a:lnTo>
                  <a:lnTo>
                    <a:pt x="2409" y="63"/>
                  </a:lnTo>
                  <a:lnTo>
                    <a:pt x="2422" y="75"/>
                  </a:lnTo>
                  <a:lnTo>
                    <a:pt x="2437" y="88"/>
                  </a:lnTo>
                  <a:lnTo>
                    <a:pt x="2453" y="102"/>
                  </a:lnTo>
                  <a:lnTo>
                    <a:pt x="2468" y="115"/>
                  </a:lnTo>
                  <a:lnTo>
                    <a:pt x="2482" y="130"/>
                  </a:lnTo>
                  <a:lnTo>
                    <a:pt x="2495" y="146"/>
                  </a:lnTo>
                  <a:lnTo>
                    <a:pt x="2507" y="161"/>
                  </a:lnTo>
                  <a:lnTo>
                    <a:pt x="2518" y="176"/>
                  </a:lnTo>
                  <a:lnTo>
                    <a:pt x="2530" y="192"/>
                  </a:lnTo>
                  <a:lnTo>
                    <a:pt x="2539" y="207"/>
                  </a:lnTo>
                  <a:lnTo>
                    <a:pt x="2547" y="221"/>
                  </a:lnTo>
                  <a:lnTo>
                    <a:pt x="2555" y="234"/>
                  </a:lnTo>
                  <a:lnTo>
                    <a:pt x="2562" y="249"/>
                  </a:lnTo>
                  <a:lnTo>
                    <a:pt x="2568" y="261"/>
                  </a:lnTo>
                  <a:lnTo>
                    <a:pt x="2574" y="274"/>
                  </a:lnTo>
                  <a:lnTo>
                    <a:pt x="2578" y="288"/>
                  </a:lnTo>
                  <a:lnTo>
                    <a:pt x="2581" y="299"/>
                  </a:lnTo>
                  <a:lnTo>
                    <a:pt x="2583" y="311"/>
                  </a:lnTo>
                  <a:lnTo>
                    <a:pt x="2585" y="322"/>
                  </a:lnTo>
                  <a:lnTo>
                    <a:pt x="2585" y="334"/>
                  </a:lnTo>
                  <a:lnTo>
                    <a:pt x="2585" y="344"/>
                  </a:lnTo>
                  <a:lnTo>
                    <a:pt x="2583" y="353"/>
                  </a:lnTo>
                  <a:lnTo>
                    <a:pt x="2581" y="363"/>
                  </a:lnTo>
                  <a:lnTo>
                    <a:pt x="2578" y="374"/>
                  </a:lnTo>
                  <a:lnTo>
                    <a:pt x="2574" y="384"/>
                  </a:lnTo>
                  <a:lnTo>
                    <a:pt x="2568" y="393"/>
                  </a:lnTo>
                  <a:lnTo>
                    <a:pt x="2562" y="403"/>
                  </a:lnTo>
                  <a:lnTo>
                    <a:pt x="2555" y="413"/>
                  </a:lnTo>
                  <a:lnTo>
                    <a:pt x="2547" y="422"/>
                  </a:lnTo>
                  <a:lnTo>
                    <a:pt x="2537" y="432"/>
                  </a:lnTo>
                  <a:lnTo>
                    <a:pt x="2528" y="443"/>
                  </a:lnTo>
                  <a:lnTo>
                    <a:pt x="2516" y="453"/>
                  </a:lnTo>
                  <a:lnTo>
                    <a:pt x="2505" y="464"/>
                  </a:lnTo>
                  <a:lnTo>
                    <a:pt x="2491" y="474"/>
                  </a:lnTo>
                  <a:lnTo>
                    <a:pt x="2478" y="486"/>
                  </a:lnTo>
                  <a:lnTo>
                    <a:pt x="2462" y="497"/>
                  </a:lnTo>
                  <a:lnTo>
                    <a:pt x="2428" y="522"/>
                  </a:lnTo>
                  <a:lnTo>
                    <a:pt x="2395" y="549"/>
                  </a:lnTo>
                  <a:lnTo>
                    <a:pt x="2363" y="574"/>
                  </a:lnTo>
                  <a:lnTo>
                    <a:pt x="2332" y="597"/>
                  </a:lnTo>
                  <a:lnTo>
                    <a:pt x="2303" y="622"/>
                  </a:lnTo>
                  <a:lnTo>
                    <a:pt x="2274" y="645"/>
                  </a:lnTo>
                  <a:lnTo>
                    <a:pt x="2247" y="668"/>
                  </a:lnTo>
                  <a:lnTo>
                    <a:pt x="2224" y="689"/>
                  </a:lnTo>
                  <a:lnTo>
                    <a:pt x="2167" y="749"/>
                  </a:lnTo>
                  <a:lnTo>
                    <a:pt x="2111" y="806"/>
                  </a:lnTo>
                  <a:lnTo>
                    <a:pt x="2055" y="864"/>
                  </a:lnTo>
                  <a:lnTo>
                    <a:pt x="1998" y="917"/>
                  </a:lnTo>
                  <a:lnTo>
                    <a:pt x="1942" y="971"/>
                  </a:lnTo>
                  <a:lnTo>
                    <a:pt x="1887" y="1023"/>
                  </a:lnTo>
                  <a:lnTo>
                    <a:pt x="1831" y="1075"/>
                  </a:lnTo>
                  <a:lnTo>
                    <a:pt x="1773" y="1125"/>
                  </a:lnTo>
                  <a:lnTo>
                    <a:pt x="1718" y="1173"/>
                  </a:lnTo>
                  <a:lnTo>
                    <a:pt x="1664" y="1219"/>
                  </a:lnTo>
                  <a:lnTo>
                    <a:pt x="1608" y="1265"/>
                  </a:lnTo>
                  <a:lnTo>
                    <a:pt x="1553" y="1311"/>
                  </a:lnTo>
                  <a:lnTo>
                    <a:pt x="1499" y="1353"/>
                  </a:lnTo>
                  <a:lnTo>
                    <a:pt x="1443" y="1395"/>
                  </a:lnTo>
                  <a:lnTo>
                    <a:pt x="1389" y="1438"/>
                  </a:lnTo>
                  <a:lnTo>
                    <a:pt x="1338" y="1476"/>
                  </a:lnTo>
                  <a:lnTo>
                    <a:pt x="1280" y="1516"/>
                  </a:lnTo>
                  <a:lnTo>
                    <a:pt x="1222" y="1555"/>
                  </a:lnTo>
                  <a:lnTo>
                    <a:pt x="1169" y="1589"/>
                  </a:lnTo>
                  <a:lnTo>
                    <a:pt x="1113" y="1624"/>
                  </a:lnTo>
                  <a:lnTo>
                    <a:pt x="1059" y="1657"/>
                  </a:lnTo>
                  <a:lnTo>
                    <a:pt x="1007" y="1687"/>
                  </a:lnTo>
                  <a:lnTo>
                    <a:pt x="956" y="1716"/>
                  </a:lnTo>
                  <a:lnTo>
                    <a:pt x="904" y="1741"/>
                  </a:lnTo>
                  <a:lnTo>
                    <a:pt x="856" y="1766"/>
                  </a:lnTo>
                  <a:lnTo>
                    <a:pt x="806" y="1789"/>
                  </a:lnTo>
                  <a:lnTo>
                    <a:pt x="758" y="1812"/>
                  </a:lnTo>
                  <a:lnTo>
                    <a:pt x="712" y="1831"/>
                  </a:lnTo>
                  <a:lnTo>
                    <a:pt x="668" y="1848"/>
                  </a:lnTo>
                  <a:lnTo>
                    <a:pt x="621" y="1864"/>
                  </a:lnTo>
                  <a:lnTo>
                    <a:pt x="579" y="1877"/>
                  </a:lnTo>
                  <a:lnTo>
                    <a:pt x="537" y="1891"/>
                  </a:lnTo>
                  <a:lnTo>
                    <a:pt x="506" y="1898"/>
                  </a:lnTo>
                  <a:lnTo>
                    <a:pt x="476" y="1906"/>
                  </a:lnTo>
                  <a:lnTo>
                    <a:pt x="447" y="1914"/>
                  </a:lnTo>
                  <a:lnTo>
                    <a:pt x="418" y="1920"/>
                  </a:lnTo>
                  <a:lnTo>
                    <a:pt x="391" y="1927"/>
                  </a:lnTo>
                  <a:lnTo>
                    <a:pt x="366" y="1933"/>
                  </a:lnTo>
                  <a:lnTo>
                    <a:pt x="341" y="1939"/>
                  </a:lnTo>
                  <a:lnTo>
                    <a:pt x="316" y="1943"/>
                  </a:lnTo>
                  <a:lnTo>
                    <a:pt x="293" y="1946"/>
                  </a:lnTo>
                  <a:lnTo>
                    <a:pt x="272" y="1950"/>
                  </a:lnTo>
                  <a:lnTo>
                    <a:pt x="251" y="1954"/>
                  </a:lnTo>
                  <a:lnTo>
                    <a:pt x="230" y="1956"/>
                  </a:lnTo>
                  <a:lnTo>
                    <a:pt x="211" y="1958"/>
                  </a:lnTo>
                  <a:lnTo>
                    <a:pt x="191" y="1960"/>
                  </a:lnTo>
                  <a:lnTo>
                    <a:pt x="174" y="1960"/>
                  </a:lnTo>
                  <a:lnTo>
                    <a:pt x="157" y="1962"/>
                  </a:lnTo>
                  <a:lnTo>
                    <a:pt x="138" y="1960"/>
                  </a:lnTo>
                  <a:lnTo>
                    <a:pt x="120" y="1958"/>
                  </a:lnTo>
                  <a:lnTo>
                    <a:pt x="103" y="1956"/>
                  </a:lnTo>
                  <a:lnTo>
                    <a:pt x="88" y="1954"/>
                  </a:lnTo>
                  <a:lnTo>
                    <a:pt x="74" y="1952"/>
                  </a:lnTo>
                  <a:lnTo>
                    <a:pt x="61" y="1950"/>
                  </a:lnTo>
                  <a:lnTo>
                    <a:pt x="49" y="1948"/>
                  </a:lnTo>
                  <a:lnTo>
                    <a:pt x="40" y="1944"/>
                  </a:lnTo>
                  <a:lnTo>
                    <a:pt x="30" y="1943"/>
                  </a:lnTo>
                  <a:lnTo>
                    <a:pt x="23" y="1939"/>
                  </a:lnTo>
                  <a:lnTo>
                    <a:pt x="15" y="1937"/>
                  </a:lnTo>
                  <a:lnTo>
                    <a:pt x="9" y="1933"/>
                  </a:lnTo>
                  <a:lnTo>
                    <a:pt x="5" y="1929"/>
                  </a:lnTo>
                  <a:lnTo>
                    <a:pt x="3" y="1925"/>
                  </a:lnTo>
                  <a:lnTo>
                    <a:pt x="1" y="1920"/>
                  </a:lnTo>
                  <a:lnTo>
                    <a:pt x="0" y="1916"/>
                  </a:lnTo>
                  <a:lnTo>
                    <a:pt x="61" y="1887"/>
                  </a:lnTo>
                  <a:lnTo>
                    <a:pt x="119" y="1858"/>
                  </a:lnTo>
                  <a:lnTo>
                    <a:pt x="176" y="1829"/>
                  </a:lnTo>
                  <a:lnTo>
                    <a:pt x="232" y="1802"/>
                  </a:lnTo>
                  <a:lnTo>
                    <a:pt x="286" y="1776"/>
                  </a:lnTo>
                  <a:lnTo>
                    <a:pt x="339" y="1749"/>
                  </a:lnTo>
                  <a:lnTo>
                    <a:pt x="389" y="1722"/>
                  </a:lnTo>
                  <a:lnTo>
                    <a:pt x="439" y="1697"/>
                  </a:lnTo>
                  <a:lnTo>
                    <a:pt x="487" y="1672"/>
                  </a:lnTo>
                  <a:lnTo>
                    <a:pt x="533" y="1647"/>
                  </a:lnTo>
                  <a:lnTo>
                    <a:pt x="577" y="1622"/>
                  </a:lnTo>
                  <a:lnTo>
                    <a:pt x="620" y="1597"/>
                  </a:lnTo>
                  <a:lnTo>
                    <a:pt x="662" y="1574"/>
                  </a:lnTo>
                  <a:lnTo>
                    <a:pt x="702" y="1549"/>
                  </a:lnTo>
                  <a:lnTo>
                    <a:pt x="741" y="1526"/>
                  </a:lnTo>
                  <a:lnTo>
                    <a:pt x="777" y="1503"/>
                  </a:lnTo>
                  <a:lnTo>
                    <a:pt x="825" y="1468"/>
                  </a:lnTo>
                  <a:lnTo>
                    <a:pt x="873" y="1434"/>
                  </a:lnTo>
                  <a:lnTo>
                    <a:pt x="923" y="1399"/>
                  </a:lnTo>
                  <a:lnTo>
                    <a:pt x="973" y="1361"/>
                  </a:lnTo>
                  <a:lnTo>
                    <a:pt x="1023" y="1324"/>
                  </a:lnTo>
                  <a:lnTo>
                    <a:pt x="1073" y="1286"/>
                  </a:lnTo>
                  <a:lnTo>
                    <a:pt x="1124" y="1246"/>
                  </a:lnTo>
                  <a:lnTo>
                    <a:pt x="1174" y="1204"/>
                  </a:lnTo>
                  <a:lnTo>
                    <a:pt x="1226" y="1163"/>
                  </a:lnTo>
                  <a:lnTo>
                    <a:pt x="1280" y="1119"/>
                  </a:lnTo>
                  <a:lnTo>
                    <a:pt x="1332" y="1075"/>
                  </a:lnTo>
                  <a:lnTo>
                    <a:pt x="1384" y="1031"/>
                  </a:lnTo>
                  <a:lnTo>
                    <a:pt x="1437" y="983"/>
                  </a:lnTo>
                  <a:lnTo>
                    <a:pt x="1491" y="937"/>
                  </a:lnTo>
                  <a:lnTo>
                    <a:pt x="1545" y="887"/>
                  </a:lnTo>
                  <a:lnTo>
                    <a:pt x="1599" y="839"/>
                  </a:lnTo>
                  <a:lnTo>
                    <a:pt x="1639" y="800"/>
                  </a:lnTo>
                  <a:lnTo>
                    <a:pt x="1679" y="762"/>
                  </a:lnTo>
                  <a:lnTo>
                    <a:pt x="1718" y="726"/>
                  </a:lnTo>
                  <a:lnTo>
                    <a:pt x="1754" y="689"/>
                  </a:lnTo>
                  <a:lnTo>
                    <a:pt x="1791" y="653"/>
                  </a:lnTo>
                  <a:lnTo>
                    <a:pt x="1825" y="618"/>
                  </a:lnTo>
                  <a:lnTo>
                    <a:pt x="1860" y="582"/>
                  </a:lnTo>
                  <a:lnTo>
                    <a:pt x="1892" y="547"/>
                  </a:lnTo>
                  <a:lnTo>
                    <a:pt x="1923" y="512"/>
                  </a:lnTo>
                  <a:lnTo>
                    <a:pt x="1954" y="478"/>
                  </a:lnTo>
                  <a:lnTo>
                    <a:pt x="1983" y="443"/>
                  </a:lnTo>
                  <a:lnTo>
                    <a:pt x="2009" y="411"/>
                  </a:lnTo>
                  <a:lnTo>
                    <a:pt x="2036" y="376"/>
                  </a:lnTo>
                  <a:lnTo>
                    <a:pt x="2061" y="344"/>
                  </a:lnTo>
                  <a:lnTo>
                    <a:pt x="2084" y="309"/>
                  </a:lnTo>
                  <a:lnTo>
                    <a:pt x="2107" y="276"/>
                  </a:lnTo>
                  <a:lnTo>
                    <a:pt x="2123" y="251"/>
                  </a:lnTo>
                  <a:lnTo>
                    <a:pt x="2136" y="228"/>
                  </a:lnTo>
                  <a:lnTo>
                    <a:pt x="2150" y="203"/>
                  </a:lnTo>
                  <a:lnTo>
                    <a:pt x="2163" y="178"/>
                  </a:lnTo>
                  <a:lnTo>
                    <a:pt x="2174" y="153"/>
                  </a:lnTo>
                  <a:lnTo>
                    <a:pt x="2186" y="129"/>
                  </a:lnTo>
                  <a:lnTo>
                    <a:pt x="2198" y="104"/>
                  </a:lnTo>
                  <a:lnTo>
                    <a:pt x="2207" y="77"/>
                  </a:lnTo>
                  <a:lnTo>
                    <a:pt x="2209" y="67"/>
                  </a:lnTo>
                  <a:lnTo>
                    <a:pt x="2213" y="59"/>
                  </a:lnTo>
                  <a:lnTo>
                    <a:pt x="2217" y="50"/>
                  </a:lnTo>
                  <a:lnTo>
                    <a:pt x="2221" y="42"/>
                  </a:lnTo>
                  <a:lnTo>
                    <a:pt x="2224" y="36"/>
                  </a:lnTo>
                  <a:lnTo>
                    <a:pt x="2228" y="29"/>
                  </a:lnTo>
                  <a:lnTo>
                    <a:pt x="2232" y="23"/>
                  </a:lnTo>
                  <a:lnTo>
                    <a:pt x="2238" y="19"/>
                  </a:lnTo>
                  <a:lnTo>
                    <a:pt x="2242" y="13"/>
                  </a:lnTo>
                  <a:lnTo>
                    <a:pt x="2247" y="9"/>
                  </a:lnTo>
                  <a:lnTo>
                    <a:pt x="2253" y="6"/>
                  </a:lnTo>
                  <a:lnTo>
                    <a:pt x="2257" y="4"/>
                  </a:lnTo>
                  <a:lnTo>
                    <a:pt x="2263" y="2"/>
                  </a:lnTo>
                  <a:lnTo>
                    <a:pt x="2269" y="0"/>
                  </a:lnTo>
                  <a:lnTo>
                    <a:pt x="2276" y="0"/>
                  </a:lnTo>
                  <a:lnTo>
                    <a:pt x="228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439428" y="4974514"/>
              <a:ext cx="151497" cy="109782"/>
            </a:xfrm>
            <a:custGeom>
              <a:avLst/>
              <a:gdLst>
                <a:gd name="T0" fmla="*/ 42842598 w 530"/>
                <a:gd name="T1" fmla="*/ 0 h 413"/>
                <a:gd name="T2" fmla="*/ 61743354 w 530"/>
                <a:gd name="T3" fmla="*/ 1265916 h 413"/>
                <a:gd name="T4" fmla="*/ 82534807 w 530"/>
                <a:gd name="T5" fmla="*/ 3798544 h 413"/>
                <a:gd name="T6" fmla="*/ 105216201 w 530"/>
                <a:gd name="T7" fmla="*/ 8863003 h 413"/>
                <a:gd name="T8" fmla="*/ 131047958 w 530"/>
                <a:gd name="T9" fmla="*/ 14560820 h 413"/>
                <a:gd name="T10" fmla="*/ 157509159 w 530"/>
                <a:gd name="T11" fmla="*/ 19626074 h 413"/>
                <a:gd name="T12" fmla="*/ 181451000 w 530"/>
                <a:gd name="T13" fmla="*/ 24690532 h 413"/>
                <a:gd name="T14" fmla="*/ 203502133 w 530"/>
                <a:gd name="T15" fmla="*/ 30388351 h 413"/>
                <a:gd name="T16" fmla="*/ 224293636 w 530"/>
                <a:gd name="T17" fmla="*/ 35453605 h 413"/>
                <a:gd name="T18" fmla="*/ 243194379 w 530"/>
                <a:gd name="T19" fmla="*/ 41783978 h 413"/>
                <a:gd name="T20" fmla="*/ 260205208 w 530"/>
                <a:gd name="T21" fmla="*/ 47481792 h 413"/>
                <a:gd name="T22" fmla="*/ 275956357 w 530"/>
                <a:gd name="T23" fmla="*/ 53812974 h 413"/>
                <a:gd name="T24" fmla="*/ 289187354 w 530"/>
                <a:gd name="T25" fmla="*/ 60777498 h 413"/>
                <a:gd name="T26" fmla="*/ 300527641 w 530"/>
                <a:gd name="T27" fmla="*/ 69640499 h 413"/>
                <a:gd name="T28" fmla="*/ 309978013 w 530"/>
                <a:gd name="T29" fmla="*/ 77870939 h 413"/>
                <a:gd name="T30" fmla="*/ 316909027 w 530"/>
                <a:gd name="T31" fmla="*/ 86733939 h 413"/>
                <a:gd name="T32" fmla="*/ 324469483 w 530"/>
                <a:gd name="T33" fmla="*/ 96230295 h 413"/>
                <a:gd name="T34" fmla="*/ 329509787 w 530"/>
                <a:gd name="T35" fmla="*/ 105726676 h 413"/>
                <a:gd name="T36" fmla="*/ 332660176 w 530"/>
                <a:gd name="T37" fmla="*/ 117123099 h 413"/>
                <a:gd name="T38" fmla="*/ 333919855 w 530"/>
                <a:gd name="T39" fmla="*/ 129151286 h 413"/>
                <a:gd name="T40" fmla="*/ 333919855 w 530"/>
                <a:gd name="T41" fmla="*/ 149410709 h 413"/>
                <a:gd name="T42" fmla="*/ 330769466 w 530"/>
                <a:gd name="T43" fmla="*/ 177899777 h 413"/>
                <a:gd name="T44" fmla="*/ 324469483 w 530"/>
                <a:gd name="T45" fmla="*/ 201957742 h 413"/>
                <a:gd name="T46" fmla="*/ 315648554 w 530"/>
                <a:gd name="T47" fmla="*/ 221583859 h 413"/>
                <a:gd name="T48" fmla="*/ 303678030 w 530"/>
                <a:gd name="T49" fmla="*/ 237410589 h 413"/>
                <a:gd name="T50" fmla="*/ 289187354 w 530"/>
                <a:gd name="T51" fmla="*/ 249439572 h 413"/>
                <a:gd name="T52" fmla="*/ 270916052 w 530"/>
                <a:gd name="T53" fmla="*/ 256404096 h 413"/>
                <a:gd name="T54" fmla="*/ 250754836 w 530"/>
                <a:gd name="T55" fmla="*/ 260202639 h 413"/>
                <a:gd name="T56" fmla="*/ 231223855 w 530"/>
                <a:gd name="T57" fmla="*/ 260202639 h 413"/>
                <a:gd name="T58" fmla="*/ 216733179 w 530"/>
                <a:gd name="T59" fmla="*/ 257670012 h 413"/>
                <a:gd name="T60" fmla="*/ 202241660 w 530"/>
                <a:gd name="T61" fmla="*/ 253238114 h 413"/>
                <a:gd name="T62" fmla="*/ 187750984 w 530"/>
                <a:gd name="T63" fmla="*/ 245641029 h 413"/>
                <a:gd name="T64" fmla="*/ 171999835 w 530"/>
                <a:gd name="T65" fmla="*/ 234878758 h 413"/>
                <a:gd name="T66" fmla="*/ 156249479 w 530"/>
                <a:gd name="T67" fmla="*/ 221583859 h 413"/>
                <a:gd name="T68" fmla="*/ 137978178 w 530"/>
                <a:gd name="T69" fmla="*/ 203223658 h 413"/>
                <a:gd name="T70" fmla="*/ 119077434 w 530"/>
                <a:gd name="T71" fmla="*/ 182331675 h 413"/>
                <a:gd name="T72" fmla="*/ 97025484 w 530"/>
                <a:gd name="T73" fmla="*/ 159540421 h 413"/>
                <a:gd name="T74" fmla="*/ 74974351 w 530"/>
                <a:gd name="T75" fmla="*/ 132949828 h 413"/>
                <a:gd name="T76" fmla="*/ 52292982 w 530"/>
                <a:gd name="T77" fmla="*/ 102561464 h 413"/>
                <a:gd name="T78" fmla="*/ 27091449 w 530"/>
                <a:gd name="T79" fmla="*/ 70906414 h 413"/>
                <a:gd name="T80" fmla="*/ 11340291 w 530"/>
                <a:gd name="T81" fmla="*/ 50014419 h 413"/>
                <a:gd name="T82" fmla="*/ 5040306 w 530"/>
                <a:gd name="T83" fmla="*/ 43683250 h 413"/>
                <a:gd name="T84" fmla="*/ 1259680 w 530"/>
                <a:gd name="T85" fmla="*/ 37985436 h 413"/>
                <a:gd name="T86" fmla="*/ 0 w 530"/>
                <a:gd name="T87" fmla="*/ 34186894 h 413"/>
                <a:gd name="T88" fmla="*/ 1259680 w 530"/>
                <a:gd name="T89" fmla="*/ 25957243 h 413"/>
                <a:gd name="T90" fmla="*/ 7560459 w 530"/>
                <a:gd name="T91" fmla="*/ 13294905 h 413"/>
                <a:gd name="T92" fmla="*/ 14490682 w 530"/>
                <a:gd name="T93" fmla="*/ 5064459 h 413"/>
                <a:gd name="T94" fmla="*/ 27091449 w 530"/>
                <a:gd name="T95" fmla="*/ 0 h 413"/>
                <a:gd name="T96" fmla="*/ 32761990 w 530"/>
                <a:gd name="T97" fmla="*/ 0 h 4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0"/>
                <a:gd name="T148" fmla="*/ 0 h 413"/>
                <a:gd name="T149" fmla="*/ 530 w 530"/>
                <a:gd name="T150" fmla="*/ 413 h 41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0" h="413">
                  <a:moveTo>
                    <a:pt x="52" y="0"/>
                  </a:moveTo>
                  <a:lnTo>
                    <a:pt x="68" y="0"/>
                  </a:lnTo>
                  <a:lnTo>
                    <a:pt x="83" y="0"/>
                  </a:lnTo>
                  <a:lnTo>
                    <a:pt x="98" y="2"/>
                  </a:lnTo>
                  <a:lnTo>
                    <a:pt x="116" y="4"/>
                  </a:lnTo>
                  <a:lnTo>
                    <a:pt x="131" y="6"/>
                  </a:lnTo>
                  <a:lnTo>
                    <a:pt x="148" y="10"/>
                  </a:lnTo>
                  <a:lnTo>
                    <a:pt x="167" y="14"/>
                  </a:lnTo>
                  <a:lnTo>
                    <a:pt x="187" y="20"/>
                  </a:lnTo>
                  <a:lnTo>
                    <a:pt x="208" y="23"/>
                  </a:lnTo>
                  <a:lnTo>
                    <a:pt x="229" y="27"/>
                  </a:lnTo>
                  <a:lnTo>
                    <a:pt x="250" y="31"/>
                  </a:lnTo>
                  <a:lnTo>
                    <a:pt x="269" y="35"/>
                  </a:lnTo>
                  <a:lnTo>
                    <a:pt x="288" y="39"/>
                  </a:lnTo>
                  <a:lnTo>
                    <a:pt x="306" y="43"/>
                  </a:lnTo>
                  <a:lnTo>
                    <a:pt x="323" y="48"/>
                  </a:lnTo>
                  <a:lnTo>
                    <a:pt x="340" y="52"/>
                  </a:lnTo>
                  <a:lnTo>
                    <a:pt x="356" y="56"/>
                  </a:lnTo>
                  <a:lnTo>
                    <a:pt x="371" y="62"/>
                  </a:lnTo>
                  <a:lnTo>
                    <a:pt x="386" y="66"/>
                  </a:lnTo>
                  <a:lnTo>
                    <a:pt x="400" y="71"/>
                  </a:lnTo>
                  <a:lnTo>
                    <a:pt x="413" y="75"/>
                  </a:lnTo>
                  <a:lnTo>
                    <a:pt x="427" y="79"/>
                  </a:lnTo>
                  <a:lnTo>
                    <a:pt x="438" y="85"/>
                  </a:lnTo>
                  <a:lnTo>
                    <a:pt x="450" y="91"/>
                  </a:lnTo>
                  <a:lnTo>
                    <a:pt x="459" y="96"/>
                  </a:lnTo>
                  <a:lnTo>
                    <a:pt x="467" y="102"/>
                  </a:lnTo>
                  <a:lnTo>
                    <a:pt x="477" y="110"/>
                  </a:lnTo>
                  <a:lnTo>
                    <a:pt x="484" y="116"/>
                  </a:lnTo>
                  <a:lnTo>
                    <a:pt x="492" y="123"/>
                  </a:lnTo>
                  <a:lnTo>
                    <a:pt x="498" y="129"/>
                  </a:lnTo>
                  <a:lnTo>
                    <a:pt x="503" y="137"/>
                  </a:lnTo>
                  <a:lnTo>
                    <a:pt x="509" y="144"/>
                  </a:lnTo>
                  <a:lnTo>
                    <a:pt x="515" y="152"/>
                  </a:lnTo>
                  <a:lnTo>
                    <a:pt x="519" y="160"/>
                  </a:lnTo>
                  <a:lnTo>
                    <a:pt x="523" y="167"/>
                  </a:lnTo>
                  <a:lnTo>
                    <a:pt x="525" y="177"/>
                  </a:lnTo>
                  <a:lnTo>
                    <a:pt x="528" y="185"/>
                  </a:lnTo>
                  <a:lnTo>
                    <a:pt x="530" y="194"/>
                  </a:lnTo>
                  <a:lnTo>
                    <a:pt x="530" y="204"/>
                  </a:lnTo>
                  <a:lnTo>
                    <a:pt x="530" y="213"/>
                  </a:lnTo>
                  <a:lnTo>
                    <a:pt x="530" y="236"/>
                  </a:lnTo>
                  <a:lnTo>
                    <a:pt x="528" y="259"/>
                  </a:lnTo>
                  <a:lnTo>
                    <a:pt x="525" y="281"/>
                  </a:lnTo>
                  <a:lnTo>
                    <a:pt x="521" y="302"/>
                  </a:lnTo>
                  <a:lnTo>
                    <a:pt x="515" y="319"/>
                  </a:lnTo>
                  <a:lnTo>
                    <a:pt x="509" y="334"/>
                  </a:lnTo>
                  <a:lnTo>
                    <a:pt x="501" y="350"/>
                  </a:lnTo>
                  <a:lnTo>
                    <a:pt x="492" y="363"/>
                  </a:lnTo>
                  <a:lnTo>
                    <a:pt x="482" y="375"/>
                  </a:lnTo>
                  <a:lnTo>
                    <a:pt x="471" y="384"/>
                  </a:lnTo>
                  <a:lnTo>
                    <a:pt x="459" y="394"/>
                  </a:lnTo>
                  <a:lnTo>
                    <a:pt x="444" y="400"/>
                  </a:lnTo>
                  <a:lnTo>
                    <a:pt x="430" y="405"/>
                  </a:lnTo>
                  <a:lnTo>
                    <a:pt x="415" y="409"/>
                  </a:lnTo>
                  <a:lnTo>
                    <a:pt x="398" y="411"/>
                  </a:lnTo>
                  <a:lnTo>
                    <a:pt x="379" y="413"/>
                  </a:lnTo>
                  <a:lnTo>
                    <a:pt x="367" y="411"/>
                  </a:lnTo>
                  <a:lnTo>
                    <a:pt x="356" y="411"/>
                  </a:lnTo>
                  <a:lnTo>
                    <a:pt x="344" y="407"/>
                  </a:lnTo>
                  <a:lnTo>
                    <a:pt x="333" y="403"/>
                  </a:lnTo>
                  <a:lnTo>
                    <a:pt x="321" y="400"/>
                  </a:lnTo>
                  <a:lnTo>
                    <a:pt x="310" y="394"/>
                  </a:lnTo>
                  <a:lnTo>
                    <a:pt x="298" y="388"/>
                  </a:lnTo>
                  <a:lnTo>
                    <a:pt x="286" y="380"/>
                  </a:lnTo>
                  <a:lnTo>
                    <a:pt x="273" y="371"/>
                  </a:lnTo>
                  <a:lnTo>
                    <a:pt x="262" y="361"/>
                  </a:lnTo>
                  <a:lnTo>
                    <a:pt x="248" y="350"/>
                  </a:lnTo>
                  <a:lnTo>
                    <a:pt x="233" y="336"/>
                  </a:lnTo>
                  <a:lnTo>
                    <a:pt x="219" y="321"/>
                  </a:lnTo>
                  <a:lnTo>
                    <a:pt x="204" y="306"/>
                  </a:lnTo>
                  <a:lnTo>
                    <a:pt x="189" y="288"/>
                  </a:lnTo>
                  <a:lnTo>
                    <a:pt x="171" y="271"/>
                  </a:lnTo>
                  <a:lnTo>
                    <a:pt x="154" y="252"/>
                  </a:lnTo>
                  <a:lnTo>
                    <a:pt x="137" y="231"/>
                  </a:lnTo>
                  <a:lnTo>
                    <a:pt x="119" y="210"/>
                  </a:lnTo>
                  <a:lnTo>
                    <a:pt x="102" y="187"/>
                  </a:lnTo>
                  <a:lnTo>
                    <a:pt x="83" y="162"/>
                  </a:lnTo>
                  <a:lnTo>
                    <a:pt x="64" y="137"/>
                  </a:lnTo>
                  <a:lnTo>
                    <a:pt x="43" y="112"/>
                  </a:lnTo>
                  <a:lnTo>
                    <a:pt x="23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8" y="69"/>
                  </a:lnTo>
                  <a:lnTo>
                    <a:pt x="4" y="66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41"/>
                  </a:lnTo>
                  <a:lnTo>
                    <a:pt x="6" y="29"/>
                  </a:lnTo>
                  <a:lnTo>
                    <a:pt x="12" y="21"/>
                  </a:lnTo>
                  <a:lnTo>
                    <a:pt x="18" y="14"/>
                  </a:lnTo>
                  <a:lnTo>
                    <a:pt x="23" y="8"/>
                  </a:lnTo>
                  <a:lnTo>
                    <a:pt x="33" y="2"/>
                  </a:lnTo>
                  <a:lnTo>
                    <a:pt x="43" y="0"/>
                  </a:lnTo>
                  <a:lnTo>
                    <a:pt x="5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pic>
        <p:nvPicPr>
          <p:cNvPr id="23" name="Picture 2" descr="C:\Users\Meishing\Dropbox\meizhouhuayu\pics\38.12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73333" r="15000"/>
          <a:stretch>
            <a:fillRect/>
          </a:stretch>
        </p:blipFill>
        <p:spPr bwMode="auto">
          <a:xfrm>
            <a:off x="304800" y="1142999"/>
            <a:ext cx="1371600" cy="1348087"/>
          </a:xfrm>
          <a:prstGeom prst="rect">
            <a:avLst/>
          </a:prstGeom>
          <a:noFill/>
        </p:spPr>
      </p:pic>
      <p:pic>
        <p:nvPicPr>
          <p:cNvPr id="5122" name="Picture 2" descr="C:\Users\Meishing\Dropbox\meizhouhuayu\pics\38.16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t="11853"/>
          <a:stretch>
            <a:fillRect/>
          </a:stretch>
        </p:blipFill>
        <p:spPr bwMode="auto">
          <a:xfrm>
            <a:off x="5791200" y="5105400"/>
            <a:ext cx="3057525" cy="15066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4" name="Picture 4" descr="http://upload.wikimedia.org/wikipedia/commons/thumb/8/87/Ancientchinesecoins.jpg/300px-Ancientchinesecoin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3048000"/>
            <a:ext cx="1841500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http://upload.wikimedia.org/wikipedia/commons/thumb/5/56/Three-hole_bu_money.jpg/220px-Three-hole_bu_money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781800" y="914400"/>
            <a:ext cx="2095500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 descr="File:Knife Money Yan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3395905">
            <a:off x="4533060" y="1307492"/>
            <a:ext cx="2046455" cy="1373683"/>
          </a:xfrm>
          <a:prstGeom prst="round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096000" y="4191000"/>
            <a:ext cx="7620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钱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95600" y="2514600"/>
            <a:ext cx="2057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古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钱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5129" name="Picture 9" descr="C:\Users\Meishing\Dropbox\meizhouhuayu\pics\38.29.png"/>
          <p:cNvPicPr>
            <a:picLocks noChangeAspect="1" noChangeArrowheads="1"/>
          </p:cNvPicPr>
          <p:nvPr/>
        </p:nvPicPr>
        <p:blipFill>
          <a:blip r:embed="rId1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8600" y="2590800"/>
            <a:ext cx="2362200" cy="11116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20" name="Group 19"/>
          <p:cNvGrpSpPr/>
          <p:nvPr/>
        </p:nvGrpSpPr>
        <p:grpSpPr>
          <a:xfrm>
            <a:off x="2362200" y="990600"/>
            <a:ext cx="727188" cy="1225634"/>
            <a:chOff x="2440115" y="4412876"/>
            <a:chExt cx="727188" cy="1225634"/>
          </a:xfrm>
        </p:grpSpPr>
        <p:sp>
          <p:nvSpPr>
            <p:cNvPr id="3" name="Freeform 63"/>
            <p:cNvSpPr>
              <a:spLocks/>
            </p:cNvSpPr>
            <p:nvPr/>
          </p:nvSpPr>
          <p:spPr bwMode="auto">
            <a:xfrm>
              <a:off x="2440115" y="4412876"/>
              <a:ext cx="521952" cy="794461"/>
            </a:xfrm>
            <a:custGeom>
              <a:avLst/>
              <a:gdLst>
                <a:gd name="T0" fmla="*/ 956185762 w 1825"/>
                <a:gd name="T1" fmla="*/ 5043583 h 2995"/>
                <a:gd name="T2" fmla="*/ 1004751729 w 1825"/>
                <a:gd name="T3" fmla="*/ 27740506 h 2995"/>
                <a:gd name="T4" fmla="*/ 1049533407 w 1825"/>
                <a:gd name="T5" fmla="*/ 64307281 h 2995"/>
                <a:gd name="T6" fmla="*/ 1099361334 w 1825"/>
                <a:gd name="T7" fmla="*/ 112852574 h 2995"/>
                <a:gd name="T8" fmla="*/ 1133420728 w 1825"/>
                <a:gd name="T9" fmla="*/ 156354261 h 2995"/>
                <a:gd name="T10" fmla="*/ 1149819842 w 1825"/>
                <a:gd name="T11" fmla="*/ 193551471 h 2995"/>
                <a:gd name="T12" fmla="*/ 1149819842 w 1825"/>
                <a:gd name="T13" fmla="*/ 225073907 h 2995"/>
                <a:gd name="T14" fmla="*/ 1139096764 w 1825"/>
                <a:gd name="T15" fmla="*/ 260379773 h 2995"/>
                <a:gd name="T16" fmla="*/ 1112606742 w 1825"/>
                <a:gd name="T17" fmla="*/ 319643448 h 2995"/>
                <a:gd name="T18" fmla="*/ 1073501100 w 1825"/>
                <a:gd name="T19" fmla="*/ 409168612 h 2995"/>
                <a:gd name="T20" fmla="*/ 1029981381 w 1825"/>
                <a:gd name="T21" fmla="*/ 515715965 h 2995"/>
                <a:gd name="T22" fmla="*/ 975738583 w 1825"/>
                <a:gd name="T23" fmla="*/ 639916549 h 2995"/>
                <a:gd name="T24" fmla="*/ 911404084 w 1825"/>
                <a:gd name="T25" fmla="*/ 781770463 h 2995"/>
                <a:gd name="T26" fmla="*/ 835086135 w 1825"/>
                <a:gd name="T27" fmla="*/ 940645870 h 2995"/>
                <a:gd name="T28" fmla="*/ 768858896 w 1825"/>
                <a:gd name="T29" fmla="*/ 1073673516 h 2995"/>
                <a:gd name="T30" fmla="*/ 715247475 w 1825"/>
                <a:gd name="T31" fmla="*/ 1166981367 h 2995"/>
                <a:gd name="T32" fmla="*/ 662265842 w 1825"/>
                <a:gd name="T33" fmla="*/ 1253984741 h 2995"/>
                <a:gd name="T34" fmla="*/ 607392462 w 1825"/>
                <a:gd name="T35" fmla="*/ 1335944533 h 2995"/>
                <a:gd name="T36" fmla="*/ 551888500 w 1825"/>
                <a:gd name="T37" fmla="*/ 1414752087 h 2995"/>
                <a:gd name="T38" fmla="*/ 496383743 w 1825"/>
                <a:gd name="T39" fmla="*/ 1487255163 h 2995"/>
                <a:gd name="T40" fmla="*/ 384745136 w 1825"/>
                <a:gd name="T41" fmla="*/ 1618390672 h 2995"/>
                <a:gd name="T42" fmla="*/ 312210682 w 1825"/>
                <a:gd name="T43" fmla="*/ 1690893351 h 2995"/>
                <a:gd name="T44" fmla="*/ 257968679 w 1825"/>
                <a:gd name="T45" fmla="*/ 1741330757 h 2995"/>
                <a:gd name="T46" fmla="*/ 208140703 w 1825"/>
                <a:gd name="T47" fmla="*/ 1784201202 h 2995"/>
                <a:gd name="T48" fmla="*/ 163359025 w 1825"/>
                <a:gd name="T49" fmla="*/ 1820136723 h 2995"/>
                <a:gd name="T50" fmla="*/ 123622800 w 1825"/>
                <a:gd name="T51" fmla="*/ 1847878011 h 2995"/>
                <a:gd name="T52" fmla="*/ 88302217 w 1825"/>
                <a:gd name="T53" fmla="*/ 1868682786 h 2995"/>
                <a:gd name="T54" fmla="*/ 59288276 w 1825"/>
                <a:gd name="T55" fmla="*/ 1881922188 h 2995"/>
                <a:gd name="T56" fmla="*/ 34059407 w 1825"/>
                <a:gd name="T57" fmla="*/ 1888226665 h 2995"/>
                <a:gd name="T58" fmla="*/ 11984246 w 1825"/>
                <a:gd name="T59" fmla="*/ 1885704874 h 2995"/>
                <a:gd name="T60" fmla="*/ 0 w 1825"/>
                <a:gd name="T61" fmla="*/ 1875617711 h 2995"/>
                <a:gd name="T62" fmla="*/ 2523125 w 1825"/>
                <a:gd name="T63" fmla="*/ 1859856517 h 2995"/>
                <a:gd name="T64" fmla="*/ 18922245 w 1825"/>
                <a:gd name="T65" fmla="*/ 1838421295 h 2995"/>
                <a:gd name="T66" fmla="*/ 64965107 w 1825"/>
                <a:gd name="T67" fmla="*/ 1789875232 h 2995"/>
                <a:gd name="T68" fmla="*/ 119838511 w 1825"/>
                <a:gd name="T69" fmla="*/ 1726828872 h 2995"/>
                <a:gd name="T70" fmla="*/ 175342474 w 1825"/>
                <a:gd name="T71" fmla="*/ 1656848777 h 2995"/>
                <a:gd name="T72" fmla="*/ 234631569 w 1825"/>
                <a:gd name="T73" fmla="*/ 1579302119 h 2995"/>
                <a:gd name="T74" fmla="*/ 293919821 w 1825"/>
                <a:gd name="T75" fmla="*/ 1493559640 h 2995"/>
                <a:gd name="T76" fmla="*/ 355731196 w 1825"/>
                <a:gd name="T77" fmla="*/ 1398990894 h 2995"/>
                <a:gd name="T78" fmla="*/ 418804630 w 1825"/>
                <a:gd name="T79" fmla="*/ 1296225533 h 2995"/>
                <a:gd name="T80" fmla="*/ 484400294 w 1825"/>
                <a:gd name="T81" fmla="*/ 1184633903 h 2995"/>
                <a:gd name="T82" fmla="*/ 572702486 w 1825"/>
                <a:gd name="T83" fmla="*/ 1027649244 h 2995"/>
                <a:gd name="T84" fmla="*/ 662265842 w 1825"/>
                <a:gd name="T85" fmla="*/ 854272944 h 2995"/>
                <a:gd name="T86" fmla="*/ 742368079 w 1825"/>
                <a:gd name="T87" fmla="*/ 676483311 h 2995"/>
                <a:gd name="T88" fmla="*/ 812379409 w 1825"/>
                <a:gd name="T89" fmla="*/ 493650295 h 2995"/>
                <a:gd name="T90" fmla="*/ 846439002 w 1825"/>
                <a:gd name="T91" fmla="*/ 390884834 h 2995"/>
                <a:gd name="T92" fmla="*/ 865360446 w 1825"/>
                <a:gd name="T93" fmla="*/ 307664147 h 2995"/>
                <a:gd name="T94" fmla="*/ 877975272 w 1825"/>
                <a:gd name="T95" fmla="*/ 218138982 h 2995"/>
                <a:gd name="T96" fmla="*/ 882390143 w 1825"/>
                <a:gd name="T97" fmla="*/ 119787499 h 2995"/>
                <a:gd name="T98" fmla="*/ 884913267 w 1825"/>
                <a:gd name="T99" fmla="*/ 61784696 h 2995"/>
                <a:gd name="T100" fmla="*/ 892481845 w 1825"/>
                <a:gd name="T101" fmla="*/ 30262297 h 2995"/>
                <a:gd name="T102" fmla="*/ 905727253 w 1825"/>
                <a:gd name="T103" fmla="*/ 9456719 h 2995"/>
                <a:gd name="T104" fmla="*/ 924649492 w 1825"/>
                <a:gd name="T105" fmla="*/ 0 h 299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25"/>
                <a:gd name="T160" fmla="*/ 0 h 2995"/>
                <a:gd name="T161" fmla="*/ 1825 w 1825"/>
                <a:gd name="T162" fmla="*/ 2995 h 299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25" h="2995">
                  <a:moveTo>
                    <a:pt x="1476" y="0"/>
                  </a:moveTo>
                  <a:lnTo>
                    <a:pt x="1487" y="0"/>
                  </a:lnTo>
                  <a:lnTo>
                    <a:pt x="1501" y="4"/>
                  </a:lnTo>
                  <a:lnTo>
                    <a:pt x="1516" y="8"/>
                  </a:lnTo>
                  <a:lnTo>
                    <a:pt x="1534" y="13"/>
                  </a:lnTo>
                  <a:lnTo>
                    <a:pt x="1551" y="23"/>
                  </a:lnTo>
                  <a:lnTo>
                    <a:pt x="1570" y="33"/>
                  </a:lnTo>
                  <a:lnTo>
                    <a:pt x="1593" y="44"/>
                  </a:lnTo>
                  <a:lnTo>
                    <a:pt x="1605" y="52"/>
                  </a:lnTo>
                  <a:lnTo>
                    <a:pt x="1616" y="58"/>
                  </a:lnTo>
                  <a:lnTo>
                    <a:pt x="1641" y="81"/>
                  </a:lnTo>
                  <a:lnTo>
                    <a:pt x="1664" y="102"/>
                  </a:lnTo>
                  <a:lnTo>
                    <a:pt x="1687" y="121"/>
                  </a:lnTo>
                  <a:lnTo>
                    <a:pt x="1706" y="140"/>
                  </a:lnTo>
                  <a:lnTo>
                    <a:pt x="1726" y="159"/>
                  </a:lnTo>
                  <a:lnTo>
                    <a:pt x="1743" y="179"/>
                  </a:lnTo>
                  <a:lnTo>
                    <a:pt x="1758" y="198"/>
                  </a:lnTo>
                  <a:lnTo>
                    <a:pt x="1774" y="215"/>
                  </a:lnTo>
                  <a:lnTo>
                    <a:pt x="1785" y="230"/>
                  </a:lnTo>
                  <a:lnTo>
                    <a:pt x="1797" y="248"/>
                  </a:lnTo>
                  <a:lnTo>
                    <a:pt x="1804" y="263"/>
                  </a:lnTo>
                  <a:lnTo>
                    <a:pt x="1812" y="278"/>
                  </a:lnTo>
                  <a:lnTo>
                    <a:pt x="1818" y="294"/>
                  </a:lnTo>
                  <a:lnTo>
                    <a:pt x="1823" y="307"/>
                  </a:lnTo>
                  <a:lnTo>
                    <a:pt x="1825" y="322"/>
                  </a:lnTo>
                  <a:lnTo>
                    <a:pt x="1825" y="336"/>
                  </a:lnTo>
                  <a:lnTo>
                    <a:pt x="1825" y="346"/>
                  </a:lnTo>
                  <a:lnTo>
                    <a:pt x="1823" y="357"/>
                  </a:lnTo>
                  <a:lnTo>
                    <a:pt x="1822" y="370"/>
                  </a:lnTo>
                  <a:lnTo>
                    <a:pt x="1818" y="384"/>
                  </a:lnTo>
                  <a:lnTo>
                    <a:pt x="1812" y="397"/>
                  </a:lnTo>
                  <a:lnTo>
                    <a:pt x="1806" y="413"/>
                  </a:lnTo>
                  <a:lnTo>
                    <a:pt x="1798" y="428"/>
                  </a:lnTo>
                  <a:lnTo>
                    <a:pt x="1791" y="445"/>
                  </a:lnTo>
                  <a:lnTo>
                    <a:pt x="1777" y="476"/>
                  </a:lnTo>
                  <a:lnTo>
                    <a:pt x="1764" y="507"/>
                  </a:lnTo>
                  <a:lnTo>
                    <a:pt x="1749" y="539"/>
                  </a:lnTo>
                  <a:lnTo>
                    <a:pt x="1733" y="576"/>
                  </a:lnTo>
                  <a:lnTo>
                    <a:pt x="1718" y="612"/>
                  </a:lnTo>
                  <a:lnTo>
                    <a:pt x="1702" y="649"/>
                  </a:lnTo>
                  <a:lnTo>
                    <a:pt x="1685" y="689"/>
                  </a:lnTo>
                  <a:lnTo>
                    <a:pt x="1668" y="729"/>
                  </a:lnTo>
                  <a:lnTo>
                    <a:pt x="1651" y="774"/>
                  </a:lnTo>
                  <a:lnTo>
                    <a:pt x="1633" y="818"/>
                  </a:lnTo>
                  <a:lnTo>
                    <a:pt x="1614" y="864"/>
                  </a:lnTo>
                  <a:lnTo>
                    <a:pt x="1593" y="914"/>
                  </a:lnTo>
                  <a:lnTo>
                    <a:pt x="1572" y="964"/>
                  </a:lnTo>
                  <a:lnTo>
                    <a:pt x="1547" y="1015"/>
                  </a:lnTo>
                  <a:lnTo>
                    <a:pt x="1524" y="1069"/>
                  </a:lnTo>
                  <a:lnTo>
                    <a:pt x="1499" y="1125"/>
                  </a:lnTo>
                  <a:lnTo>
                    <a:pt x="1472" y="1181"/>
                  </a:lnTo>
                  <a:lnTo>
                    <a:pt x="1445" y="1240"/>
                  </a:lnTo>
                  <a:lnTo>
                    <a:pt x="1416" y="1300"/>
                  </a:lnTo>
                  <a:lnTo>
                    <a:pt x="1386" y="1363"/>
                  </a:lnTo>
                  <a:lnTo>
                    <a:pt x="1357" y="1426"/>
                  </a:lnTo>
                  <a:lnTo>
                    <a:pt x="1324" y="1492"/>
                  </a:lnTo>
                  <a:lnTo>
                    <a:pt x="1292" y="1559"/>
                  </a:lnTo>
                  <a:lnTo>
                    <a:pt x="1259" y="1626"/>
                  </a:lnTo>
                  <a:lnTo>
                    <a:pt x="1240" y="1664"/>
                  </a:lnTo>
                  <a:lnTo>
                    <a:pt x="1219" y="1703"/>
                  </a:lnTo>
                  <a:lnTo>
                    <a:pt x="1198" y="1741"/>
                  </a:lnTo>
                  <a:lnTo>
                    <a:pt x="1177" y="1778"/>
                  </a:lnTo>
                  <a:lnTo>
                    <a:pt x="1155" y="1814"/>
                  </a:lnTo>
                  <a:lnTo>
                    <a:pt x="1134" y="1851"/>
                  </a:lnTo>
                  <a:lnTo>
                    <a:pt x="1113" y="1885"/>
                  </a:lnTo>
                  <a:lnTo>
                    <a:pt x="1092" y="1922"/>
                  </a:lnTo>
                  <a:lnTo>
                    <a:pt x="1071" y="1956"/>
                  </a:lnTo>
                  <a:lnTo>
                    <a:pt x="1050" y="1989"/>
                  </a:lnTo>
                  <a:lnTo>
                    <a:pt x="1029" y="2023"/>
                  </a:lnTo>
                  <a:lnTo>
                    <a:pt x="1006" y="2056"/>
                  </a:lnTo>
                  <a:lnTo>
                    <a:pt x="985" y="2089"/>
                  </a:lnTo>
                  <a:lnTo>
                    <a:pt x="963" y="2119"/>
                  </a:lnTo>
                  <a:lnTo>
                    <a:pt x="940" y="2152"/>
                  </a:lnTo>
                  <a:lnTo>
                    <a:pt x="919" y="2183"/>
                  </a:lnTo>
                  <a:lnTo>
                    <a:pt x="898" y="2213"/>
                  </a:lnTo>
                  <a:lnTo>
                    <a:pt x="875" y="2244"/>
                  </a:lnTo>
                  <a:lnTo>
                    <a:pt x="854" y="2273"/>
                  </a:lnTo>
                  <a:lnTo>
                    <a:pt x="831" y="2302"/>
                  </a:lnTo>
                  <a:lnTo>
                    <a:pt x="810" y="2330"/>
                  </a:lnTo>
                  <a:lnTo>
                    <a:pt x="787" y="2359"/>
                  </a:lnTo>
                  <a:lnTo>
                    <a:pt x="743" y="2413"/>
                  </a:lnTo>
                  <a:lnTo>
                    <a:pt x="699" y="2467"/>
                  </a:lnTo>
                  <a:lnTo>
                    <a:pt x="654" y="2517"/>
                  </a:lnTo>
                  <a:lnTo>
                    <a:pt x="610" y="2567"/>
                  </a:lnTo>
                  <a:lnTo>
                    <a:pt x="566" y="2615"/>
                  </a:lnTo>
                  <a:lnTo>
                    <a:pt x="541" y="2638"/>
                  </a:lnTo>
                  <a:lnTo>
                    <a:pt x="518" y="2661"/>
                  </a:lnTo>
                  <a:lnTo>
                    <a:pt x="495" y="2682"/>
                  </a:lnTo>
                  <a:lnTo>
                    <a:pt x="474" y="2703"/>
                  </a:lnTo>
                  <a:lnTo>
                    <a:pt x="451" y="2724"/>
                  </a:lnTo>
                  <a:lnTo>
                    <a:pt x="430" y="2743"/>
                  </a:lnTo>
                  <a:lnTo>
                    <a:pt x="409" y="2762"/>
                  </a:lnTo>
                  <a:lnTo>
                    <a:pt x="389" y="2780"/>
                  </a:lnTo>
                  <a:lnTo>
                    <a:pt x="368" y="2797"/>
                  </a:lnTo>
                  <a:lnTo>
                    <a:pt x="349" y="2814"/>
                  </a:lnTo>
                  <a:lnTo>
                    <a:pt x="330" y="2830"/>
                  </a:lnTo>
                  <a:lnTo>
                    <a:pt x="313" y="2845"/>
                  </a:lnTo>
                  <a:lnTo>
                    <a:pt x="293" y="2860"/>
                  </a:lnTo>
                  <a:lnTo>
                    <a:pt x="276" y="2874"/>
                  </a:lnTo>
                  <a:lnTo>
                    <a:pt x="259" y="2887"/>
                  </a:lnTo>
                  <a:lnTo>
                    <a:pt x="244" y="2899"/>
                  </a:lnTo>
                  <a:lnTo>
                    <a:pt x="226" y="2910"/>
                  </a:lnTo>
                  <a:lnTo>
                    <a:pt x="211" y="2922"/>
                  </a:lnTo>
                  <a:lnTo>
                    <a:pt x="196" y="2931"/>
                  </a:lnTo>
                  <a:lnTo>
                    <a:pt x="182" y="2941"/>
                  </a:lnTo>
                  <a:lnTo>
                    <a:pt x="167" y="2949"/>
                  </a:lnTo>
                  <a:lnTo>
                    <a:pt x="153" y="2956"/>
                  </a:lnTo>
                  <a:lnTo>
                    <a:pt x="140" y="2964"/>
                  </a:lnTo>
                  <a:lnTo>
                    <a:pt x="128" y="2970"/>
                  </a:lnTo>
                  <a:lnTo>
                    <a:pt x="117" y="2975"/>
                  </a:lnTo>
                  <a:lnTo>
                    <a:pt x="105" y="2981"/>
                  </a:lnTo>
                  <a:lnTo>
                    <a:pt x="94" y="2985"/>
                  </a:lnTo>
                  <a:lnTo>
                    <a:pt x="82" y="2989"/>
                  </a:lnTo>
                  <a:lnTo>
                    <a:pt x="73" y="2991"/>
                  </a:lnTo>
                  <a:lnTo>
                    <a:pt x="63" y="2993"/>
                  </a:lnTo>
                  <a:lnTo>
                    <a:pt x="54" y="2995"/>
                  </a:lnTo>
                  <a:lnTo>
                    <a:pt x="46" y="2995"/>
                  </a:lnTo>
                  <a:lnTo>
                    <a:pt x="36" y="2995"/>
                  </a:lnTo>
                  <a:lnTo>
                    <a:pt x="27" y="2993"/>
                  </a:lnTo>
                  <a:lnTo>
                    <a:pt x="19" y="2991"/>
                  </a:lnTo>
                  <a:lnTo>
                    <a:pt x="11" y="2989"/>
                  </a:lnTo>
                  <a:lnTo>
                    <a:pt x="6" y="2985"/>
                  </a:lnTo>
                  <a:lnTo>
                    <a:pt x="2" y="2981"/>
                  </a:lnTo>
                  <a:lnTo>
                    <a:pt x="0" y="2975"/>
                  </a:lnTo>
                  <a:lnTo>
                    <a:pt x="0" y="2968"/>
                  </a:lnTo>
                  <a:lnTo>
                    <a:pt x="0" y="2964"/>
                  </a:lnTo>
                  <a:lnTo>
                    <a:pt x="2" y="2958"/>
                  </a:lnTo>
                  <a:lnTo>
                    <a:pt x="4" y="2950"/>
                  </a:lnTo>
                  <a:lnTo>
                    <a:pt x="9" y="2943"/>
                  </a:lnTo>
                  <a:lnTo>
                    <a:pt x="15" y="2935"/>
                  </a:lnTo>
                  <a:lnTo>
                    <a:pt x="21" y="2926"/>
                  </a:lnTo>
                  <a:lnTo>
                    <a:pt x="30" y="2916"/>
                  </a:lnTo>
                  <a:lnTo>
                    <a:pt x="40" y="2904"/>
                  </a:lnTo>
                  <a:lnTo>
                    <a:pt x="61" y="2883"/>
                  </a:lnTo>
                  <a:lnTo>
                    <a:pt x="82" y="2860"/>
                  </a:lnTo>
                  <a:lnTo>
                    <a:pt x="103" y="2839"/>
                  </a:lnTo>
                  <a:lnTo>
                    <a:pt x="125" y="2814"/>
                  </a:lnTo>
                  <a:lnTo>
                    <a:pt x="146" y="2791"/>
                  </a:lnTo>
                  <a:lnTo>
                    <a:pt x="167" y="2766"/>
                  </a:lnTo>
                  <a:lnTo>
                    <a:pt x="190" y="2739"/>
                  </a:lnTo>
                  <a:lnTo>
                    <a:pt x="211" y="2712"/>
                  </a:lnTo>
                  <a:lnTo>
                    <a:pt x="234" y="2686"/>
                  </a:lnTo>
                  <a:lnTo>
                    <a:pt x="257" y="2659"/>
                  </a:lnTo>
                  <a:lnTo>
                    <a:pt x="278" y="2628"/>
                  </a:lnTo>
                  <a:lnTo>
                    <a:pt x="301" y="2599"/>
                  </a:lnTo>
                  <a:lnTo>
                    <a:pt x="324" y="2568"/>
                  </a:lnTo>
                  <a:lnTo>
                    <a:pt x="349" y="2538"/>
                  </a:lnTo>
                  <a:lnTo>
                    <a:pt x="372" y="2505"/>
                  </a:lnTo>
                  <a:lnTo>
                    <a:pt x="395" y="2472"/>
                  </a:lnTo>
                  <a:lnTo>
                    <a:pt x="418" y="2438"/>
                  </a:lnTo>
                  <a:lnTo>
                    <a:pt x="443" y="2403"/>
                  </a:lnTo>
                  <a:lnTo>
                    <a:pt x="466" y="2369"/>
                  </a:lnTo>
                  <a:lnTo>
                    <a:pt x="491" y="2332"/>
                  </a:lnTo>
                  <a:lnTo>
                    <a:pt x="516" y="2296"/>
                  </a:lnTo>
                  <a:lnTo>
                    <a:pt x="541" y="2257"/>
                  </a:lnTo>
                  <a:lnTo>
                    <a:pt x="564" y="2219"/>
                  </a:lnTo>
                  <a:lnTo>
                    <a:pt x="589" y="2179"/>
                  </a:lnTo>
                  <a:lnTo>
                    <a:pt x="614" y="2138"/>
                  </a:lnTo>
                  <a:lnTo>
                    <a:pt x="639" y="2098"/>
                  </a:lnTo>
                  <a:lnTo>
                    <a:pt x="664" y="2056"/>
                  </a:lnTo>
                  <a:lnTo>
                    <a:pt x="691" y="2014"/>
                  </a:lnTo>
                  <a:lnTo>
                    <a:pt x="716" y="1970"/>
                  </a:lnTo>
                  <a:lnTo>
                    <a:pt x="741" y="1925"/>
                  </a:lnTo>
                  <a:lnTo>
                    <a:pt x="768" y="1879"/>
                  </a:lnTo>
                  <a:lnTo>
                    <a:pt x="793" y="1833"/>
                  </a:lnTo>
                  <a:lnTo>
                    <a:pt x="833" y="1766"/>
                  </a:lnTo>
                  <a:lnTo>
                    <a:pt x="871" y="1699"/>
                  </a:lnTo>
                  <a:lnTo>
                    <a:pt x="908" y="1630"/>
                  </a:lnTo>
                  <a:lnTo>
                    <a:pt x="944" y="1563"/>
                  </a:lnTo>
                  <a:lnTo>
                    <a:pt x="981" y="1493"/>
                  </a:lnTo>
                  <a:lnTo>
                    <a:pt x="1015" y="1424"/>
                  </a:lnTo>
                  <a:lnTo>
                    <a:pt x="1050" y="1355"/>
                  </a:lnTo>
                  <a:lnTo>
                    <a:pt x="1082" y="1286"/>
                  </a:lnTo>
                  <a:lnTo>
                    <a:pt x="1115" y="1215"/>
                  </a:lnTo>
                  <a:lnTo>
                    <a:pt x="1146" y="1144"/>
                  </a:lnTo>
                  <a:lnTo>
                    <a:pt x="1177" y="1073"/>
                  </a:lnTo>
                  <a:lnTo>
                    <a:pt x="1205" y="1002"/>
                  </a:lnTo>
                  <a:lnTo>
                    <a:pt x="1234" y="929"/>
                  </a:lnTo>
                  <a:lnTo>
                    <a:pt x="1261" y="856"/>
                  </a:lnTo>
                  <a:lnTo>
                    <a:pt x="1288" y="783"/>
                  </a:lnTo>
                  <a:lnTo>
                    <a:pt x="1313" y="710"/>
                  </a:lnTo>
                  <a:lnTo>
                    <a:pt x="1322" y="680"/>
                  </a:lnTo>
                  <a:lnTo>
                    <a:pt x="1332" y="651"/>
                  </a:lnTo>
                  <a:lnTo>
                    <a:pt x="1342" y="620"/>
                  </a:lnTo>
                  <a:lnTo>
                    <a:pt x="1349" y="587"/>
                  </a:lnTo>
                  <a:lnTo>
                    <a:pt x="1359" y="555"/>
                  </a:lnTo>
                  <a:lnTo>
                    <a:pt x="1365" y="522"/>
                  </a:lnTo>
                  <a:lnTo>
                    <a:pt x="1372" y="488"/>
                  </a:lnTo>
                  <a:lnTo>
                    <a:pt x="1378" y="453"/>
                  </a:lnTo>
                  <a:lnTo>
                    <a:pt x="1382" y="418"/>
                  </a:lnTo>
                  <a:lnTo>
                    <a:pt x="1388" y="382"/>
                  </a:lnTo>
                  <a:lnTo>
                    <a:pt x="1392" y="346"/>
                  </a:lnTo>
                  <a:lnTo>
                    <a:pt x="1393" y="307"/>
                  </a:lnTo>
                  <a:lnTo>
                    <a:pt x="1397" y="269"/>
                  </a:lnTo>
                  <a:lnTo>
                    <a:pt x="1399" y="228"/>
                  </a:lnTo>
                  <a:lnTo>
                    <a:pt x="1399" y="190"/>
                  </a:lnTo>
                  <a:lnTo>
                    <a:pt x="1399" y="148"/>
                  </a:lnTo>
                  <a:lnTo>
                    <a:pt x="1399" y="131"/>
                  </a:lnTo>
                  <a:lnTo>
                    <a:pt x="1401" y="115"/>
                  </a:lnTo>
                  <a:lnTo>
                    <a:pt x="1403" y="98"/>
                  </a:lnTo>
                  <a:lnTo>
                    <a:pt x="1405" y="84"/>
                  </a:lnTo>
                  <a:lnTo>
                    <a:pt x="1407" y="71"/>
                  </a:lnTo>
                  <a:lnTo>
                    <a:pt x="1411" y="59"/>
                  </a:lnTo>
                  <a:lnTo>
                    <a:pt x="1415" y="48"/>
                  </a:lnTo>
                  <a:lnTo>
                    <a:pt x="1418" y="38"/>
                  </a:lnTo>
                  <a:lnTo>
                    <a:pt x="1422" y="29"/>
                  </a:lnTo>
                  <a:lnTo>
                    <a:pt x="1428" y="21"/>
                  </a:lnTo>
                  <a:lnTo>
                    <a:pt x="1436" y="15"/>
                  </a:lnTo>
                  <a:lnTo>
                    <a:pt x="1441" y="10"/>
                  </a:lnTo>
                  <a:lnTo>
                    <a:pt x="1449" y="6"/>
                  </a:lnTo>
                  <a:lnTo>
                    <a:pt x="1457" y="2"/>
                  </a:lnTo>
                  <a:lnTo>
                    <a:pt x="1466" y="0"/>
                  </a:lnTo>
                  <a:lnTo>
                    <a:pt x="147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4" name="Freeform 64"/>
            <p:cNvSpPr>
              <a:spLocks/>
            </p:cNvSpPr>
            <p:nvPr/>
          </p:nvSpPr>
          <p:spPr bwMode="auto">
            <a:xfrm>
              <a:off x="2871740" y="4564025"/>
              <a:ext cx="261834" cy="190925"/>
            </a:xfrm>
            <a:custGeom>
              <a:avLst/>
              <a:gdLst>
                <a:gd name="T0" fmla="*/ 23993475 w 915"/>
                <a:gd name="T1" fmla="*/ 0 h 722"/>
                <a:gd name="T2" fmla="*/ 35990613 w 915"/>
                <a:gd name="T3" fmla="*/ 1253026 h 722"/>
                <a:gd name="T4" fmla="*/ 50513038 w 915"/>
                <a:gd name="T5" fmla="*/ 2506051 h 722"/>
                <a:gd name="T6" fmla="*/ 88398018 w 915"/>
                <a:gd name="T7" fmla="*/ 10024996 h 722"/>
                <a:gd name="T8" fmla="*/ 163537052 w 915"/>
                <a:gd name="T9" fmla="*/ 27568150 h 722"/>
                <a:gd name="T10" fmla="*/ 251935095 w 915"/>
                <a:gd name="T11" fmla="*/ 54510183 h 722"/>
                <a:gd name="T12" fmla="*/ 339071236 w 915"/>
                <a:gd name="T13" fmla="*/ 85211279 h 722"/>
                <a:gd name="T14" fmla="*/ 391478630 w 915"/>
                <a:gd name="T15" fmla="*/ 109646483 h 722"/>
                <a:gd name="T16" fmla="*/ 437572093 w 915"/>
                <a:gd name="T17" fmla="*/ 132202519 h 722"/>
                <a:gd name="T18" fmla="*/ 477351428 w 915"/>
                <a:gd name="T19" fmla="*/ 152878622 h 722"/>
                <a:gd name="T20" fmla="*/ 510185014 w 915"/>
                <a:gd name="T21" fmla="*/ 173555517 h 722"/>
                <a:gd name="T22" fmla="*/ 535441924 w 915"/>
                <a:gd name="T23" fmla="*/ 191098661 h 722"/>
                <a:gd name="T24" fmla="*/ 549964350 w 915"/>
                <a:gd name="T25" fmla="*/ 210521789 h 722"/>
                <a:gd name="T26" fmla="*/ 560698040 w 915"/>
                <a:gd name="T27" fmla="*/ 228691842 h 722"/>
                <a:gd name="T28" fmla="*/ 569538157 w 915"/>
                <a:gd name="T29" fmla="*/ 246861894 h 722"/>
                <a:gd name="T30" fmla="*/ 577746553 w 915"/>
                <a:gd name="T31" fmla="*/ 285081933 h 722"/>
                <a:gd name="T32" fmla="*/ 576483907 w 915"/>
                <a:gd name="T33" fmla="*/ 323928089 h 722"/>
                <a:gd name="T34" fmla="*/ 569538157 w 915"/>
                <a:gd name="T35" fmla="*/ 364654179 h 722"/>
                <a:gd name="T36" fmla="*/ 556278378 w 915"/>
                <a:gd name="T37" fmla="*/ 407886318 h 722"/>
                <a:gd name="T38" fmla="*/ 544912968 w 915"/>
                <a:gd name="T39" fmla="*/ 423550420 h 722"/>
                <a:gd name="T40" fmla="*/ 534178483 w 915"/>
                <a:gd name="T41" fmla="*/ 434201530 h 722"/>
                <a:gd name="T42" fmla="*/ 522182146 w 915"/>
                <a:gd name="T43" fmla="*/ 444226523 h 722"/>
                <a:gd name="T44" fmla="*/ 508922367 w 915"/>
                <a:gd name="T45" fmla="*/ 449865532 h 722"/>
                <a:gd name="T46" fmla="*/ 494399942 w 915"/>
                <a:gd name="T47" fmla="*/ 452371582 h 722"/>
                <a:gd name="T48" fmla="*/ 477351428 w 915"/>
                <a:gd name="T49" fmla="*/ 451118557 h 722"/>
                <a:gd name="T50" fmla="*/ 453988886 w 915"/>
                <a:gd name="T51" fmla="*/ 444226523 h 722"/>
                <a:gd name="T52" fmla="*/ 427469329 w 915"/>
                <a:gd name="T53" fmla="*/ 428562520 h 722"/>
                <a:gd name="T54" fmla="*/ 400949673 w 915"/>
                <a:gd name="T55" fmla="*/ 411645394 h 722"/>
                <a:gd name="T56" fmla="*/ 373167469 w 915"/>
                <a:gd name="T57" fmla="*/ 389716266 h 722"/>
                <a:gd name="T58" fmla="*/ 341596530 w 915"/>
                <a:gd name="T59" fmla="*/ 362148128 h 722"/>
                <a:gd name="T60" fmla="*/ 307500298 w 915"/>
                <a:gd name="T61" fmla="*/ 328314073 h 722"/>
                <a:gd name="T62" fmla="*/ 270246256 w 915"/>
                <a:gd name="T63" fmla="*/ 288841009 h 722"/>
                <a:gd name="T64" fmla="*/ 224152892 w 915"/>
                <a:gd name="T65" fmla="*/ 240596768 h 722"/>
                <a:gd name="T66" fmla="*/ 179322125 w 915"/>
                <a:gd name="T67" fmla="*/ 196111554 h 722"/>
                <a:gd name="T68" fmla="*/ 138911863 w 915"/>
                <a:gd name="T69" fmla="*/ 156638490 h 722"/>
                <a:gd name="T70" fmla="*/ 102921238 w 915"/>
                <a:gd name="T71" fmla="*/ 122804435 h 722"/>
                <a:gd name="T72" fmla="*/ 72612946 w 915"/>
                <a:gd name="T73" fmla="*/ 96489298 h 722"/>
                <a:gd name="T74" fmla="*/ 47987744 w 915"/>
                <a:gd name="T75" fmla="*/ 75813194 h 722"/>
                <a:gd name="T76" fmla="*/ 30939231 w 915"/>
                <a:gd name="T77" fmla="*/ 63908268 h 722"/>
                <a:gd name="T78" fmla="*/ 17679446 w 915"/>
                <a:gd name="T79" fmla="*/ 52004132 h 722"/>
                <a:gd name="T80" fmla="*/ 8208400 w 915"/>
                <a:gd name="T81" fmla="*/ 40726102 h 722"/>
                <a:gd name="T82" fmla="*/ 1894368 w 915"/>
                <a:gd name="T83" fmla="*/ 31328017 h 722"/>
                <a:gd name="T84" fmla="*/ 0 w 915"/>
                <a:gd name="T85" fmla="*/ 24435976 h 722"/>
                <a:gd name="T86" fmla="*/ 1894368 w 915"/>
                <a:gd name="T87" fmla="*/ 10024996 h 722"/>
                <a:gd name="T88" fmla="*/ 10733693 w 915"/>
                <a:gd name="T89" fmla="*/ 1253026 h 722"/>
                <a:gd name="T90" fmla="*/ 17679446 w 915"/>
                <a:gd name="T91" fmla="*/ 0 h 7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15"/>
                <a:gd name="T139" fmla="*/ 0 h 722"/>
                <a:gd name="T140" fmla="*/ 915 w 915"/>
                <a:gd name="T141" fmla="*/ 722 h 72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15" h="722">
                  <a:moveTo>
                    <a:pt x="28" y="0"/>
                  </a:moveTo>
                  <a:lnTo>
                    <a:pt x="34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2"/>
                  </a:lnTo>
                  <a:lnTo>
                    <a:pt x="65" y="2"/>
                  </a:lnTo>
                  <a:lnTo>
                    <a:pt x="72" y="4"/>
                  </a:lnTo>
                  <a:lnTo>
                    <a:pt x="80" y="4"/>
                  </a:lnTo>
                  <a:lnTo>
                    <a:pt x="99" y="8"/>
                  </a:lnTo>
                  <a:lnTo>
                    <a:pt x="119" y="10"/>
                  </a:lnTo>
                  <a:lnTo>
                    <a:pt x="140" y="16"/>
                  </a:lnTo>
                  <a:lnTo>
                    <a:pt x="163" y="19"/>
                  </a:lnTo>
                  <a:lnTo>
                    <a:pt x="211" y="33"/>
                  </a:lnTo>
                  <a:lnTo>
                    <a:pt x="259" y="44"/>
                  </a:lnTo>
                  <a:lnTo>
                    <a:pt x="305" y="58"/>
                  </a:lnTo>
                  <a:lnTo>
                    <a:pt x="353" y="73"/>
                  </a:lnTo>
                  <a:lnTo>
                    <a:pt x="399" y="87"/>
                  </a:lnTo>
                  <a:lnTo>
                    <a:pt x="445" y="102"/>
                  </a:lnTo>
                  <a:lnTo>
                    <a:pt x="491" y="119"/>
                  </a:lnTo>
                  <a:lnTo>
                    <a:pt x="537" y="136"/>
                  </a:lnTo>
                  <a:lnTo>
                    <a:pt x="566" y="148"/>
                  </a:lnTo>
                  <a:lnTo>
                    <a:pt x="593" y="161"/>
                  </a:lnTo>
                  <a:lnTo>
                    <a:pt x="620" y="175"/>
                  </a:lnTo>
                  <a:lnTo>
                    <a:pt x="646" y="186"/>
                  </a:lnTo>
                  <a:lnTo>
                    <a:pt x="669" y="200"/>
                  </a:lnTo>
                  <a:lnTo>
                    <a:pt x="693" y="211"/>
                  </a:lnTo>
                  <a:lnTo>
                    <a:pt x="716" y="223"/>
                  </a:lnTo>
                  <a:lnTo>
                    <a:pt x="737" y="232"/>
                  </a:lnTo>
                  <a:lnTo>
                    <a:pt x="756" y="244"/>
                  </a:lnTo>
                  <a:lnTo>
                    <a:pt x="775" y="256"/>
                  </a:lnTo>
                  <a:lnTo>
                    <a:pt x="792" y="265"/>
                  </a:lnTo>
                  <a:lnTo>
                    <a:pt x="808" y="277"/>
                  </a:lnTo>
                  <a:lnTo>
                    <a:pt x="821" y="286"/>
                  </a:lnTo>
                  <a:lnTo>
                    <a:pt x="835" y="296"/>
                  </a:lnTo>
                  <a:lnTo>
                    <a:pt x="848" y="305"/>
                  </a:lnTo>
                  <a:lnTo>
                    <a:pt x="858" y="317"/>
                  </a:lnTo>
                  <a:lnTo>
                    <a:pt x="865" y="327"/>
                  </a:lnTo>
                  <a:lnTo>
                    <a:pt x="871" y="336"/>
                  </a:lnTo>
                  <a:lnTo>
                    <a:pt x="879" y="346"/>
                  </a:lnTo>
                  <a:lnTo>
                    <a:pt x="884" y="355"/>
                  </a:lnTo>
                  <a:lnTo>
                    <a:pt x="888" y="365"/>
                  </a:lnTo>
                  <a:lnTo>
                    <a:pt x="894" y="375"/>
                  </a:lnTo>
                  <a:lnTo>
                    <a:pt x="898" y="384"/>
                  </a:lnTo>
                  <a:lnTo>
                    <a:pt x="902" y="394"/>
                  </a:lnTo>
                  <a:lnTo>
                    <a:pt x="908" y="415"/>
                  </a:lnTo>
                  <a:lnTo>
                    <a:pt x="911" y="434"/>
                  </a:lnTo>
                  <a:lnTo>
                    <a:pt x="915" y="455"/>
                  </a:lnTo>
                  <a:lnTo>
                    <a:pt x="915" y="478"/>
                  </a:lnTo>
                  <a:lnTo>
                    <a:pt x="915" y="497"/>
                  </a:lnTo>
                  <a:lnTo>
                    <a:pt x="913" y="517"/>
                  </a:lnTo>
                  <a:lnTo>
                    <a:pt x="911" y="538"/>
                  </a:lnTo>
                  <a:lnTo>
                    <a:pt x="908" y="559"/>
                  </a:lnTo>
                  <a:lnTo>
                    <a:pt x="902" y="582"/>
                  </a:lnTo>
                  <a:lnTo>
                    <a:pt x="896" y="605"/>
                  </a:lnTo>
                  <a:lnTo>
                    <a:pt x="888" y="628"/>
                  </a:lnTo>
                  <a:lnTo>
                    <a:pt x="881" y="651"/>
                  </a:lnTo>
                  <a:lnTo>
                    <a:pt x="875" y="661"/>
                  </a:lnTo>
                  <a:lnTo>
                    <a:pt x="869" y="668"/>
                  </a:lnTo>
                  <a:lnTo>
                    <a:pt x="863" y="676"/>
                  </a:lnTo>
                  <a:lnTo>
                    <a:pt x="858" y="682"/>
                  </a:lnTo>
                  <a:lnTo>
                    <a:pt x="852" y="687"/>
                  </a:lnTo>
                  <a:lnTo>
                    <a:pt x="846" y="693"/>
                  </a:lnTo>
                  <a:lnTo>
                    <a:pt x="838" y="699"/>
                  </a:lnTo>
                  <a:lnTo>
                    <a:pt x="833" y="705"/>
                  </a:lnTo>
                  <a:lnTo>
                    <a:pt x="827" y="709"/>
                  </a:lnTo>
                  <a:lnTo>
                    <a:pt x="819" y="712"/>
                  </a:lnTo>
                  <a:lnTo>
                    <a:pt x="812" y="714"/>
                  </a:lnTo>
                  <a:lnTo>
                    <a:pt x="806" y="718"/>
                  </a:lnTo>
                  <a:lnTo>
                    <a:pt x="798" y="720"/>
                  </a:lnTo>
                  <a:lnTo>
                    <a:pt x="790" y="722"/>
                  </a:lnTo>
                  <a:lnTo>
                    <a:pt x="783" y="722"/>
                  </a:lnTo>
                  <a:lnTo>
                    <a:pt x="775" y="722"/>
                  </a:lnTo>
                  <a:lnTo>
                    <a:pt x="765" y="722"/>
                  </a:lnTo>
                  <a:lnTo>
                    <a:pt x="756" y="720"/>
                  </a:lnTo>
                  <a:lnTo>
                    <a:pt x="744" y="718"/>
                  </a:lnTo>
                  <a:lnTo>
                    <a:pt x="733" y="712"/>
                  </a:lnTo>
                  <a:lnTo>
                    <a:pt x="719" y="709"/>
                  </a:lnTo>
                  <a:lnTo>
                    <a:pt x="706" y="701"/>
                  </a:lnTo>
                  <a:lnTo>
                    <a:pt x="693" y="693"/>
                  </a:lnTo>
                  <a:lnTo>
                    <a:pt x="677" y="684"/>
                  </a:lnTo>
                  <a:lnTo>
                    <a:pt x="664" y="676"/>
                  </a:lnTo>
                  <a:lnTo>
                    <a:pt x="650" y="668"/>
                  </a:lnTo>
                  <a:lnTo>
                    <a:pt x="635" y="657"/>
                  </a:lnTo>
                  <a:lnTo>
                    <a:pt x="621" y="647"/>
                  </a:lnTo>
                  <a:lnTo>
                    <a:pt x="606" y="634"/>
                  </a:lnTo>
                  <a:lnTo>
                    <a:pt x="591" y="622"/>
                  </a:lnTo>
                  <a:lnTo>
                    <a:pt x="574" y="609"/>
                  </a:lnTo>
                  <a:lnTo>
                    <a:pt x="558" y="593"/>
                  </a:lnTo>
                  <a:lnTo>
                    <a:pt x="541" y="578"/>
                  </a:lnTo>
                  <a:lnTo>
                    <a:pt x="524" y="561"/>
                  </a:lnTo>
                  <a:lnTo>
                    <a:pt x="504" y="542"/>
                  </a:lnTo>
                  <a:lnTo>
                    <a:pt x="487" y="524"/>
                  </a:lnTo>
                  <a:lnTo>
                    <a:pt x="468" y="503"/>
                  </a:lnTo>
                  <a:lnTo>
                    <a:pt x="449" y="484"/>
                  </a:lnTo>
                  <a:lnTo>
                    <a:pt x="428" y="461"/>
                  </a:lnTo>
                  <a:lnTo>
                    <a:pt x="408" y="440"/>
                  </a:lnTo>
                  <a:lnTo>
                    <a:pt x="382" y="411"/>
                  </a:lnTo>
                  <a:lnTo>
                    <a:pt x="355" y="384"/>
                  </a:lnTo>
                  <a:lnTo>
                    <a:pt x="330" y="359"/>
                  </a:lnTo>
                  <a:lnTo>
                    <a:pt x="307" y="336"/>
                  </a:lnTo>
                  <a:lnTo>
                    <a:pt x="284" y="313"/>
                  </a:lnTo>
                  <a:lnTo>
                    <a:pt x="261" y="290"/>
                  </a:lnTo>
                  <a:lnTo>
                    <a:pt x="239" y="269"/>
                  </a:lnTo>
                  <a:lnTo>
                    <a:pt x="220" y="250"/>
                  </a:lnTo>
                  <a:lnTo>
                    <a:pt x="199" y="231"/>
                  </a:lnTo>
                  <a:lnTo>
                    <a:pt x="182" y="213"/>
                  </a:lnTo>
                  <a:lnTo>
                    <a:pt x="163" y="196"/>
                  </a:lnTo>
                  <a:lnTo>
                    <a:pt x="145" y="181"/>
                  </a:lnTo>
                  <a:lnTo>
                    <a:pt x="130" y="167"/>
                  </a:lnTo>
                  <a:lnTo>
                    <a:pt x="115" y="154"/>
                  </a:lnTo>
                  <a:lnTo>
                    <a:pt x="101" y="140"/>
                  </a:lnTo>
                  <a:lnTo>
                    <a:pt x="88" y="129"/>
                  </a:lnTo>
                  <a:lnTo>
                    <a:pt x="76" y="121"/>
                  </a:lnTo>
                  <a:lnTo>
                    <a:pt x="67" y="115"/>
                  </a:lnTo>
                  <a:lnTo>
                    <a:pt x="57" y="108"/>
                  </a:lnTo>
                  <a:lnTo>
                    <a:pt x="49" y="102"/>
                  </a:lnTo>
                  <a:lnTo>
                    <a:pt x="42" y="94"/>
                  </a:lnTo>
                  <a:lnTo>
                    <a:pt x="34" y="89"/>
                  </a:lnTo>
                  <a:lnTo>
                    <a:pt x="28" y="83"/>
                  </a:lnTo>
                  <a:lnTo>
                    <a:pt x="23" y="77"/>
                  </a:lnTo>
                  <a:lnTo>
                    <a:pt x="17" y="71"/>
                  </a:lnTo>
                  <a:lnTo>
                    <a:pt x="13" y="65"/>
                  </a:lnTo>
                  <a:lnTo>
                    <a:pt x="9" y="60"/>
                  </a:lnTo>
                  <a:lnTo>
                    <a:pt x="5" y="56"/>
                  </a:lnTo>
                  <a:lnTo>
                    <a:pt x="3" y="50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1" y="21"/>
                  </a:lnTo>
                  <a:lnTo>
                    <a:pt x="3" y="16"/>
                  </a:lnTo>
                  <a:lnTo>
                    <a:pt x="7" y="10"/>
                  </a:lnTo>
                  <a:lnTo>
                    <a:pt x="11" y="6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733392" y="4846170"/>
              <a:ext cx="320146" cy="107661"/>
            </a:xfrm>
            <a:custGeom>
              <a:avLst/>
              <a:gdLst>
                <a:gd name="T0" fmla="*/ 542802388 w 1119"/>
                <a:gd name="T1" fmla="*/ 0 h 405"/>
                <a:gd name="T2" fmla="*/ 562999919 w 1119"/>
                <a:gd name="T3" fmla="*/ 3166134 h 405"/>
                <a:gd name="T4" fmla="*/ 586353041 w 1119"/>
                <a:gd name="T5" fmla="*/ 10763584 h 405"/>
                <a:gd name="T6" fmla="*/ 610336964 w 1119"/>
                <a:gd name="T7" fmla="*/ 20261192 h 405"/>
                <a:gd name="T8" fmla="*/ 636214876 w 1119"/>
                <a:gd name="T9" fmla="*/ 33557527 h 405"/>
                <a:gd name="T10" fmla="*/ 661461194 w 1119"/>
                <a:gd name="T11" fmla="*/ 46853856 h 405"/>
                <a:gd name="T12" fmla="*/ 677240739 w 1119"/>
                <a:gd name="T13" fmla="*/ 56984063 h 405"/>
                <a:gd name="T14" fmla="*/ 689233097 w 1119"/>
                <a:gd name="T15" fmla="*/ 67747644 h 405"/>
                <a:gd name="T16" fmla="*/ 698699870 w 1119"/>
                <a:gd name="T17" fmla="*/ 79777997 h 405"/>
                <a:gd name="T18" fmla="*/ 705011847 w 1119"/>
                <a:gd name="T19" fmla="*/ 91807554 h 405"/>
                <a:gd name="T20" fmla="*/ 706274243 w 1119"/>
                <a:gd name="T21" fmla="*/ 105737293 h 405"/>
                <a:gd name="T22" fmla="*/ 701224661 w 1119"/>
                <a:gd name="T23" fmla="*/ 119033622 h 405"/>
                <a:gd name="T24" fmla="*/ 693019489 w 1119"/>
                <a:gd name="T25" fmla="*/ 128530431 h 405"/>
                <a:gd name="T26" fmla="*/ 682921120 w 1119"/>
                <a:gd name="T27" fmla="*/ 134861902 h 405"/>
                <a:gd name="T28" fmla="*/ 669666367 w 1119"/>
                <a:gd name="T29" fmla="*/ 141826760 h 405"/>
                <a:gd name="T30" fmla="*/ 649469630 w 1119"/>
                <a:gd name="T31" fmla="*/ 151957751 h 405"/>
                <a:gd name="T32" fmla="*/ 622329322 w 1119"/>
                <a:gd name="T33" fmla="*/ 162721331 h 405"/>
                <a:gd name="T34" fmla="*/ 588877037 w 1119"/>
                <a:gd name="T35" fmla="*/ 173484912 h 405"/>
                <a:gd name="T36" fmla="*/ 547220374 w 1119"/>
                <a:gd name="T37" fmla="*/ 185514469 h 405"/>
                <a:gd name="T38" fmla="*/ 500514130 w 1119"/>
                <a:gd name="T39" fmla="*/ 198810798 h 405"/>
                <a:gd name="T40" fmla="*/ 429823964 w 1119"/>
                <a:gd name="T41" fmla="*/ 215906696 h 405"/>
                <a:gd name="T42" fmla="*/ 362289289 w 1119"/>
                <a:gd name="T43" fmla="*/ 231734977 h 405"/>
                <a:gd name="T44" fmla="*/ 302959091 w 1119"/>
                <a:gd name="T45" fmla="*/ 243765329 h 405"/>
                <a:gd name="T46" fmla="*/ 254359651 w 1119"/>
                <a:gd name="T47" fmla="*/ 251362777 h 405"/>
                <a:gd name="T48" fmla="*/ 216490175 w 1119"/>
                <a:gd name="T49" fmla="*/ 256428272 h 405"/>
                <a:gd name="T50" fmla="*/ 198817385 w 1119"/>
                <a:gd name="T51" fmla="*/ 256428272 h 405"/>
                <a:gd name="T52" fmla="*/ 157159927 w 1119"/>
                <a:gd name="T53" fmla="*/ 256428272 h 405"/>
                <a:gd name="T54" fmla="*/ 122446042 w 1119"/>
                <a:gd name="T55" fmla="*/ 252629548 h 405"/>
                <a:gd name="T56" fmla="*/ 92150118 w 1119"/>
                <a:gd name="T57" fmla="*/ 247564053 h 405"/>
                <a:gd name="T58" fmla="*/ 66272205 w 1119"/>
                <a:gd name="T59" fmla="*/ 241865967 h 405"/>
                <a:gd name="T60" fmla="*/ 46075456 w 1119"/>
                <a:gd name="T61" fmla="*/ 231734977 h 405"/>
                <a:gd name="T62" fmla="*/ 22722328 w 1119"/>
                <a:gd name="T63" fmla="*/ 210207815 h 405"/>
                <a:gd name="T64" fmla="*/ 8205176 w 1119"/>
                <a:gd name="T65" fmla="*/ 190579965 h 405"/>
                <a:gd name="T66" fmla="*/ 2524791 w 1119"/>
                <a:gd name="T67" fmla="*/ 179816384 h 405"/>
                <a:gd name="T68" fmla="*/ 0 w 1119"/>
                <a:gd name="T69" fmla="*/ 169686189 h 405"/>
                <a:gd name="T70" fmla="*/ 0 w 1119"/>
                <a:gd name="T71" fmla="*/ 162721331 h 405"/>
                <a:gd name="T72" fmla="*/ 4417988 w 1119"/>
                <a:gd name="T73" fmla="*/ 156389860 h 405"/>
                <a:gd name="T74" fmla="*/ 13254760 w 1119"/>
                <a:gd name="T75" fmla="*/ 151957751 h 405"/>
                <a:gd name="T76" fmla="*/ 23983929 w 1119"/>
                <a:gd name="T77" fmla="*/ 148158231 h 405"/>
                <a:gd name="T78" fmla="*/ 39763479 w 1119"/>
                <a:gd name="T79" fmla="*/ 146892255 h 405"/>
                <a:gd name="T80" fmla="*/ 83314145 w 1119"/>
                <a:gd name="T81" fmla="*/ 140560784 h 405"/>
                <a:gd name="T82" fmla="*/ 184300236 w 1119"/>
                <a:gd name="T83" fmla="*/ 119033622 h 405"/>
                <a:gd name="T84" fmla="*/ 292860723 w 1119"/>
                <a:gd name="T85" fmla="*/ 88642216 h 405"/>
                <a:gd name="T86" fmla="*/ 355977312 w 1119"/>
                <a:gd name="T87" fmla="*/ 69014416 h 405"/>
                <a:gd name="T88" fmla="*/ 392585188 w 1119"/>
                <a:gd name="T89" fmla="*/ 58250039 h 405"/>
                <a:gd name="T90" fmla="*/ 425405977 w 1119"/>
                <a:gd name="T91" fmla="*/ 46220470 h 405"/>
                <a:gd name="T92" fmla="*/ 483472985 w 1119"/>
                <a:gd name="T93" fmla="*/ 22793940 h 405"/>
                <a:gd name="T94" fmla="*/ 511244093 w 1119"/>
                <a:gd name="T95" fmla="*/ 8230836 h 405"/>
                <a:gd name="T96" fmla="*/ 523236452 w 1119"/>
                <a:gd name="T97" fmla="*/ 1265976 h 405"/>
                <a:gd name="T98" fmla="*/ 530810030 w 1119"/>
                <a:gd name="T99" fmla="*/ 0 h 4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19"/>
                <a:gd name="T151" fmla="*/ 0 h 405"/>
                <a:gd name="T152" fmla="*/ 1119 w 1119"/>
                <a:gd name="T153" fmla="*/ 405 h 40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19" h="405">
                  <a:moveTo>
                    <a:pt x="841" y="0"/>
                  </a:moveTo>
                  <a:lnTo>
                    <a:pt x="850" y="0"/>
                  </a:lnTo>
                  <a:lnTo>
                    <a:pt x="860" y="0"/>
                  </a:lnTo>
                  <a:lnTo>
                    <a:pt x="871" y="2"/>
                  </a:lnTo>
                  <a:lnTo>
                    <a:pt x="881" y="3"/>
                  </a:lnTo>
                  <a:lnTo>
                    <a:pt x="892" y="5"/>
                  </a:lnTo>
                  <a:lnTo>
                    <a:pt x="904" y="9"/>
                  </a:lnTo>
                  <a:lnTo>
                    <a:pt x="915" y="13"/>
                  </a:lnTo>
                  <a:lnTo>
                    <a:pt x="929" y="17"/>
                  </a:lnTo>
                  <a:lnTo>
                    <a:pt x="940" y="23"/>
                  </a:lnTo>
                  <a:lnTo>
                    <a:pt x="954" y="26"/>
                  </a:lnTo>
                  <a:lnTo>
                    <a:pt x="967" y="32"/>
                  </a:lnTo>
                  <a:lnTo>
                    <a:pt x="981" y="40"/>
                  </a:lnTo>
                  <a:lnTo>
                    <a:pt x="994" y="46"/>
                  </a:lnTo>
                  <a:lnTo>
                    <a:pt x="1008" y="53"/>
                  </a:lnTo>
                  <a:lnTo>
                    <a:pt x="1023" y="61"/>
                  </a:lnTo>
                  <a:lnTo>
                    <a:pt x="1038" y="71"/>
                  </a:lnTo>
                  <a:lnTo>
                    <a:pt x="1048" y="74"/>
                  </a:lnTo>
                  <a:lnTo>
                    <a:pt x="1056" y="80"/>
                  </a:lnTo>
                  <a:lnTo>
                    <a:pt x="1065" y="84"/>
                  </a:lnTo>
                  <a:lnTo>
                    <a:pt x="1073" y="90"/>
                  </a:lnTo>
                  <a:lnTo>
                    <a:pt x="1081" y="96"/>
                  </a:lnTo>
                  <a:lnTo>
                    <a:pt x="1086" y="101"/>
                  </a:lnTo>
                  <a:lnTo>
                    <a:pt x="1092" y="107"/>
                  </a:lnTo>
                  <a:lnTo>
                    <a:pt x="1098" y="113"/>
                  </a:lnTo>
                  <a:lnTo>
                    <a:pt x="1104" y="119"/>
                  </a:lnTo>
                  <a:lnTo>
                    <a:pt x="1107" y="126"/>
                  </a:lnTo>
                  <a:lnTo>
                    <a:pt x="1111" y="132"/>
                  </a:lnTo>
                  <a:lnTo>
                    <a:pt x="1113" y="138"/>
                  </a:lnTo>
                  <a:lnTo>
                    <a:pt x="1117" y="145"/>
                  </a:lnTo>
                  <a:lnTo>
                    <a:pt x="1119" y="153"/>
                  </a:lnTo>
                  <a:lnTo>
                    <a:pt x="1119" y="159"/>
                  </a:lnTo>
                  <a:lnTo>
                    <a:pt x="1119" y="167"/>
                  </a:lnTo>
                  <a:lnTo>
                    <a:pt x="1119" y="174"/>
                  </a:lnTo>
                  <a:lnTo>
                    <a:pt x="1117" y="180"/>
                  </a:lnTo>
                  <a:lnTo>
                    <a:pt x="1111" y="188"/>
                  </a:lnTo>
                  <a:lnTo>
                    <a:pt x="1105" y="195"/>
                  </a:lnTo>
                  <a:lnTo>
                    <a:pt x="1102" y="199"/>
                  </a:lnTo>
                  <a:lnTo>
                    <a:pt x="1098" y="203"/>
                  </a:lnTo>
                  <a:lnTo>
                    <a:pt x="1092" y="207"/>
                  </a:lnTo>
                  <a:lnTo>
                    <a:pt x="1088" y="211"/>
                  </a:lnTo>
                  <a:lnTo>
                    <a:pt x="1082" y="213"/>
                  </a:lnTo>
                  <a:lnTo>
                    <a:pt x="1075" y="217"/>
                  </a:lnTo>
                  <a:lnTo>
                    <a:pt x="1069" y="220"/>
                  </a:lnTo>
                  <a:lnTo>
                    <a:pt x="1061" y="224"/>
                  </a:lnTo>
                  <a:lnTo>
                    <a:pt x="1052" y="230"/>
                  </a:lnTo>
                  <a:lnTo>
                    <a:pt x="1042" y="234"/>
                  </a:lnTo>
                  <a:lnTo>
                    <a:pt x="1029" y="240"/>
                  </a:lnTo>
                  <a:lnTo>
                    <a:pt x="1017" y="245"/>
                  </a:lnTo>
                  <a:lnTo>
                    <a:pt x="1002" y="251"/>
                  </a:lnTo>
                  <a:lnTo>
                    <a:pt x="986" y="257"/>
                  </a:lnTo>
                  <a:lnTo>
                    <a:pt x="969" y="263"/>
                  </a:lnTo>
                  <a:lnTo>
                    <a:pt x="952" y="268"/>
                  </a:lnTo>
                  <a:lnTo>
                    <a:pt x="933" y="274"/>
                  </a:lnTo>
                  <a:lnTo>
                    <a:pt x="912" y="280"/>
                  </a:lnTo>
                  <a:lnTo>
                    <a:pt x="890" y="288"/>
                  </a:lnTo>
                  <a:lnTo>
                    <a:pt x="867" y="293"/>
                  </a:lnTo>
                  <a:lnTo>
                    <a:pt x="844" y="299"/>
                  </a:lnTo>
                  <a:lnTo>
                    <a:pt x="818" y="307"/>
                  </a:lnTo>
                  <a:lnTo>
                    <a:pt x="793" y="314"/>
                  </a:lnTo>
                  <a:lnTo>
                    <a:pt x="764" y="322"/>
                  </a:lnTo>
                  <a:lnTo>
                    <a:pt x="722" y="332"/>
                  </a:lnTo>
                  <a:lnTo>
                    <a:pt x="681" y="341"/>
                  </a:lnTo>
                  <a:lnTo>
                    <a:pt x="645" y="351"/>
                  </a:lnTo>
                  <a:lnTo>
                    <a:pt x="608" y="359"/>
                  </a:lnTo>
                  <a:lnTo>
                    <a:pt x="574" y="366"/>
                  </a:lnTo>
                  <a:lnTo>
                    <a:pt x="539" y="374"/>
                  </a:lnTo>
                  <a:lnTo>
                    <a:pt x="508" y="380"/>
                  </a:lnTo>
                  <a:lnTo>
                    <a:pt x="480" y="385"/>
                  </a:lnTo>
                  <a:lnTo>
                    <a:pt x="453" y="389"/>
                  </a:lnTo>
                  <a:lnTo>
                    <a:pt x="428" y="395"/>
                  </a:lnTo>
                  <a:lnTo>
                    <a:pt x="403" y="397"/>
                  </a:lnTo>
                  <a:lnTo>
                    <a:pt x="382" y="401"/>
                  </a:lnTo>
                  <a:lnTo>
                    <a:pt x="363" y="403"/>
                  </a:lnTo>
                  <a:lnTo>
                    <a:pt x="343" y="405"/>
                  </a:lnTo>
                  <a:lnTo>
                    <a:pt x="328" y="405"/>
                  </a:lnTo>
                  <a:lnTo>
                    <a:pt x="320" y="405"/>
                  </a:lnTo>
                  <a:lnTo>
                    <a:pt x="315" y="405"/>
                  </a:lnTo>
                  <a:lnTo>
                    <a:pt x="292" y="405"/>
                  </a:lnTo>
                  <a:lnTo>
                    <a:pt x="270" y="405"/>
                  </a:lnTo>
                  <a:lnTo>
                    <a:pt x="249" y="405"/>
                  </a:lnTo>
                  <a:lnTo>
                    <a:pt x="230" y="403"/>
                  </a:lnTo>
                  <a:lnTo>
                    <a:pt x="211" y="401"/>
                  </a:lnTo>
                  <a:lnTo>
                    <a:pt x="194" y="399"/>
                  </a:lnTo>
                  <a:lnTo>
                    <a:pt x="176" y="397"/>
                  </a:lnTo>
                  <a:lnTo>
                    <a:pt x="161" y="395"/>
                  </a:lnTo>
                  <a:lnTo>
                    <a:pt x="146" y="391"/>
                  </a:lnTo>
                  <a:lnTo>
                    <a:pt x="130" y="389"/>
                  </a:lnTo>
                  <a:lnTo>
                    <a:pt x="117" y="385"/>
                  </a:lnTo>
                  <a:lnTo>
                    <a:pt x="105" y="382"/>
                  </a:lnTo>
                  <a:lnTo>
                    <a:pt x="94" y="376"/>
                  </a:lnTo>
                  <a:lnTo>
                    <a:pt x="82" y="372"/>
                  </a:lnTo>
                  <a:lnTo>
                    <a:pt x="73" y="366"/>
                  </a:lnTo>
                  <a:lnTo>
                    <a:pt x="63" y="360"/>
                  </a:lnTo>
                  <a:lnTo>
                    <a:pt x="50" y="345"/>
                  </a:lnTo>
                  <a:lnTo>
                    <a:pt x="36" y="332"/>
                  </a:lnTo>
                  <a:lnTo>
                    <a:pt x="25" y="318"/>
                  </a:lnTo>
                  <a:lnTo>
                    <a:pt x="17" y="307"/>
                  </a:lnTo>
                  <a:lnTo>
                    <a:pt x="13" y="301"/>
                  </a:lnTo>
                  <a:lnTo>
                    <a:pt x="9" y="295"/>
                  </a:lnTo>
                  <a:lnTo>
                    <a:pt x="6" y="289"/>
                  </a:lnTo>
                  <a:lnTo>
                    <a:pt x="4" y="284"/>
                  </a:lnTo>
                  <a:lnTo>
                    <a:pt x="2" y="278"/>
                  </a:lnTo>
                  <a:lnTo>
                    <a:pt x="0" y="272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9"/>
                  </a:lnTo>
                  <a:lnTo>
                    <a:pt x="0" y="257"/>
                  </a:lnTo>
                  <a:lnTo>
                    <a:pt x="2" y="253"/>
                  </a:lnTo>
                  <a:lnTo>
                    <a:pt x="6" y="249"/>
                  </a:lnTo>
                  <a:lnTo>
                    <a:pt x="7" y="247"/>
                  </a:lnTo>
                  <a:lnTo>
                    <a:pt x="11" y="245"/>
                  </a:lnTo>
                  <a:lnTo>
                    <a:pt x="15" y="241"/>
                  </a:lnTo>
                  <a:lnTo>
                    <a:pt x="21" y="240"/>
                  </a:lnTo>
                  <a:lnTo>
                    <a:pt x="27" y="238"/>
                  </a:lnTo>
                  <a:lnTo>
                    <a:pt x="32" y="236"/>
                  </a:lnTo>
                  <a:lnTo>
                    <a:pt x="38" y="234"/>
                  </a:lnTo>
                  <a:lnTo>
                    <a:pt x="46" y="234"/>
                  </a:lnTo>
                  <a:lnTo>
                    <a:pt x="54" y="232"/>
                  </a:lnTo>
                  <a:lnTo>
                    <a:pt x="63" y="232"/>
                  </a:lnTo>
                  <a:lnTo>
                    <a:pt x="71" y="232"/>
                  </a:lnTo>
                  <a:lnTo>
                    <a:pt x="80" y="232"/>
                  </a:lnTo>
                  <a:lnTo>
                    <a:pt x="132" y="222"/>
                  </a:lnTo>
                  <a:lnTo>
                    <a:pt x="184" y="213"/>
                  </a:lnTo>
                  <a:lnTo>
                    <a:pt x="238" y="201"/>
                  </a:lnTo>
                  <a:lnTo>
                    <a:pt x="292" y="188"/>
                  </a:lnTo>
                  <a:lnTo>
                    <a:pt x="347" y="174"/>
                  </a:lnTo>
                  <a:lnTo>
                    <a:pt x="405" y="157"/>
                  </a:lnTo>
                  <a:lnTo>
                    <a:pt x="464" y="140"/>
                  </a:lnTo>
                  <a:lnTo>
                    <a:pt x="524" y="121"/>
                  </a:lnTo>
                  <a:lnTo>
                    <a:pt x="545" y="115"/>
                  </a:lnTo>
                  <a:lnTo>
                    <a:pt x="564" y="109"/>
                  </a:lnTo>
                  <a:lnTo>
                    <a:pt x="585" y="103"/>
                  </a:lnTo>
                  <a:lnTo>
                    <a:pt x="603" y="97"/>
                  </a:lnTo>
                  <a:lnTo>
                    <a:pt x="622" y="92"/>
                  </a:lnTo>
                  <a:lnTo>
                    <a:pt x="639" y="84"/>
                  </a:lnTo>
                  <a:lnTo>
                    <a:pt x="656" y="78"/>
                  </a:lnTo>
                  <a:lnTo>
                    <a:pt x="674" y="73"/>
                  </a:lnTo>
                  <a:lnTo>
                    <a:pt x="706" y="61"/>
                  </a:lnTo>
                  <a:lnTo>
                    <a:pt x="737" y="50"/>
                  </a:lnTo>
                  <a:lnTo>
                    <a:pt x="766" y="36"/>
                  </a:lnTo>
                  <a:lnTo>
                    <a:pt x="793" y="25"/>
                  </a:lnTo>
                  <a:lnTo>
                    <a:pt x="802" y="17"/>
                  </a:lnTo>
                  <a:lnTo>
                    <a:pt x="810" y="13"/>
                  </a:lnTo>
                  <a:lnTo>
                    <a:pt x="816" y="7"/>
                  </a:lnTo>
                  <a:lnTo>
                    <a:pt x="823" y="3"/>
                  </a:lnTo>
                  <a:lnTo>
                    <a:pt x="829" y="2"/>
                  </a:lnTo>
                  <a:lnTo>
                    <a:pt x="833" y="0"/>
                  </a:lnTo>
                  <a:lnTo>
                    <a:pt x="837" y="0"/>
                  </a:lnTo>
                  <a:lnTo>
                    <a:pt x="84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6" name="Freeform 66"/>
            <p:cNvSpPr>
              <a:spLocks/>
            </p:cNvSpPr>
            <p:nvPr/>
          </p:nvSpPr>
          <p:spPr bwMode="auto">
            <a:xfrm>
              <a:off x="2653355" y="5037625"/>
              <a:ext cx="453921" cy="135239"/>
            </a:xfrm>
            <a:custGeom>
              <a:avLst/>
              <a:gdLst>
                <a:gd name="T0" fmla="*/ 844055340 w 1587"/>
                <a:gd name="T1" fmla="*/ 1254838 h 511"/>
                <a:gd name="T2" fmla="*/ 871811991 w 1587"/>
                <a:gd name="T3" fmla="*/ 8786243 h 511"/>
                <a:gd name="T4" fmla="*/ 903984673 w 1587"/>
                <a:gd name="T5" fmla="*/ 21965211 h 511"/>
                <a:gd name="T6" fmla="*/ 939311320 w 1587"/>
                <a:gd name="T7" fmla="*/ 40165117 h 511"/>
                <a:gd name="T8" fmla="*/ 965805909 w 1587"/>
                <a:gd name="T9" fmla="*/ 54598931 h 511"/>
                <a:gd name="T10" fmla="*/ 984099867 w 1587"/>
                <a:gd name="T11" fmla="*/ 69033525 h 511"/>
                <a:gd name="T12" fmla="*/ 994824624 w 1587"/>
                <a:gd name="T13" fmla="*/ 83467328 h 511"/>
                <a:gd name="T14" fmla="*/ 1001132556 w 1587"/>
                <a:gd name="T15" fmla="*/ 101667227 h 511"/>
                <a:gd name="T16" fmla="*/ 998609224 w 1587"/>
                <a:gd name="T17" fmla="*/ 117356684 h 511"/>
                <a:gd name="T18" fmla="*/ 990408594 w 1587"/>
                <a:gd name="T19" fmla="*/ 131790486 h 511"/>
                <a:gd name="T20" fmla="*/ 973375905 w 1587"/>
                <a:gd name="T21" fmla="*/ 144969450 h 511"/>
                <a:gd name="T22" fmla="*/ 949404648 w 1587"/>
                <a:gd name="T23" fmla="*/ 155638739 h 511"/>
                <a:gd name="T24" fmla="*/ 928586564 w 1587"/>
                <a:gd name="T25" fmla="*/ 163796769 h 511"/>
                <a:gd name="T26" fmla="*/ 905245941 w 1587"/>
                <a:gd name="T27" fmla="*/ 172583009 h 511"/>
                <a:gd name="T28" fmla="*/ 876228021 w 1587"/>
                <a:gd name="T29" fmla="*/ 183251506 h 511"/>
                <a:gd name="T30" fmla="*/ 844055340 w 1587"/>
                <a:gd name="T31" fmla="*/ 193920795 h 511"/>
                <a:gd name="T32" fmla="*/ 804943098 w 1587"/>
                <a:gd name="T33" fmla="*/ 205216711 h 511"/>
                <a:gd name="T34" fmla="*/ 762677883 w 1587"/>
                <a:gd name="T35" fmla="*/ 217140887 h 511"/>
                <a:gd name="T36" fmla="*/ 714103147 w 1587"/>
                <a:gd name="T37" fmla="*/ 230319852 h 511"/>
                <a:gd name="T38" fmla="*/ 625786528 w 1587"/>
                <a:gd name="T39" fmla="*/ 252285056 h 511"/>
                <a:gd name="T40" fmla="*/ 545670539 w 1587"/>
                <a:gd name="T41" fmla="*/ 268601907 h 511"/>
                <a:gd name="T42" fmla="*/ 473125341 w 1587"/>
                <a:gd name="T43" fmla="*/ 283035709 h 511"/>
                <a:gd name="T44" fmla="*/ 407518610 w 1587"/>
                <a:gd name="T45" fmla="*/ 294332417 h 511"/>
                <a:gd name="T46" fmla="*/ 349481975 w 1587"/>
                <a:gd name="T47" fmla="*/ 303746076 h 511"/>
                <a:gd name="T48" fmla="*/ 299015335 w 1587"/>
                <a:gd name="T49" fmla="*/ 312531524 h 511"/>
                <a:gd name="T50" fmla="*/ 256118692 w 1587"/>
                <a:gd name="T51" fmla="*/ 316925041 h 511"/>
                <a:gd name="T52" fmla="*/ 220160615 w 1587"/>
                <a:gd name="T53" fmla="*/ 319435508 h 511"/>
                <a:gd name="T54" fmla="*/ 183572649 w 1587"/>
                <a:gd name="T55" fmla="*/ 319435508 h 511"/>
                <a:gd name="T56" fmla="*/ 133106010 w 1587"/>
                <a:gd name="T57" fmla="*/ 316925041 h 511"/>
                <a:gd name="T58" fmla="*/ 91470610 w 1587"/>
                <a:gd name="T59" fmla="*/ 312531524 h 511"/>
                <a:gd name="T60" fmla="*/ 59298723 w 1587"/>
                <a:gd name="T61" fmla="*/ 302490446 h 511"/>
                <a:gd name="T62" fmla="*/ 30910631 w 1587"/>
                <a:gd name="T63" fmla="*/ 283035709 h 511"/>
                <a:gd name="T64" fmla="*/ 8200633 w 1587"/>
                <a:gd name="T65" fmla="*/ 254167313 h 511"/>
                <a:gd name="T66" fmla="*/ 630635 w 1587"/>
                <a:gd name="T67" fmla="*/ 239733511 h 511"/>
                <a:gd name="T68" fmla="*/ 0 w 1587"/>
                <a:gd name="T69" fmla="*/ 227809384 h 511"/>
                <a:gd name="T70" fmla="*/ 6939365 w 1587"/>
                <a:gd name="T71" fmla="*/ 217140887 h 511"/>
                <a:gd name="T72" fmla="*/ 23972057 w 1587"/>
                <a:gd name="T73" fmla="*/ 208354647 h 511"/>
                <a:gd name="T74" fmla="*/ 51728715 w 1587"/>
                <a:gd name="T75" fmla="*/ 201451406 h 511"/>
                <a:gd name="T76" fmla="*/ 130582678 w 1587"/>
                <a:gd name="T77" fmla="*/ 192037746 h 511"/>
                <a:gd name="T78" fmla="*/ 261165356 w 1587"/>
                <a:gd name="T79" fmla="*/ 170072542 h 511"/>
                <a:gd name="T80" fmla="*/ 369037202 w 1587"/>
                <a:gd name="T81" fmla="*/ 147479918 h 511"/>
                <a:gd name="T82" fmla="*/ 481956606 w 1587"/>
                <a:gd name="T83" fmla="*/ 117984103 h 511"/>
                <a:gd name="T84" fmla="*/ 571535288 w 1587"/>
                <a:gd name="T85" fmla="*/ 92880987 h 511"/>
                <a:gd name="T86" fmla="*/ 644080486 w 1587"/>
                <a:gd name="T87" fmla="*/ 70288363 h 511"/>
                <a:gd name="T88" fmla="*/ 708425849 w 1587"/>
                <a:gd name="T89" fmla="*/ 48323146 h 511"/>
                <a:gd name="T90" fmla="*/ 763939152 w 1587"/>
                <a:gd name="T91" fmla="*/ 25730516 h 511"/>
                <a:gd name="T92" fmla="*/ 801158497 w 1587"/>
                <a:gd name="T93" fmla="*/ 8786243 h 511"/>
                <a:gd name="T94" fmla="*/ 820714519 w 1587"/>
                <a:gd name="T95" fmla="*/ 0 h 5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87"/>
                <a:gd name="T145" fmla="*/ 0 h 511"/>
                <a:gd name="T146" fmla="*/ 1587 w 1587"/>
                <a:gd name="T147" fmla="*/ 511 h 5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87" h="511">
                  <a:moveTo>
                    <a:pt x="1307" y="0"/>
                  </a:moveTo>
                  <a:lnTo>
                    <a:pt x="1316" y="0"/>
                  </a:lnTo>
                  <a:lnTo>
                    <a:pt x="1326" y="2"/>
                  </a:lnTo>
                  <a:lnTo>
                    <a:pt x="1338" y="2"/>
                  </a:lnTo>
                  <a:lnTo>
                    <a:pt x="1347" y="4"/>
                  </a:lnTo>
                  <a:lnTo>
                    <a:pt x="1359" y="8"/>
                  </a:lnTo>
                  <a:lnTo>
                    <a:pt x="1370" y="10"/>
                  </a:lnTo>
                  <a:lnTo>
                    <a:pt x="1382" y="14"/>
                  </a:lnTo>
                  <a:lnTo>
                    <a:pt x="1395" y="20"/>
                  </a:lnTo>
                  <a:lnTo>
                    <a:pt x="1407" y="23"/>
                  </a:lnTo>
                  <a:lnTo>
                    <a:pt x="1420" y="29"/>
                  </a:lnTo>
                  <a:lnTo>
                    <a:pt x="1433" y="35"/>
                  </a:lnTo>
                  <a:lnTo>
                    <a:pt x="1447" y="41"/>
                  </a:lnTo>
                  <a:lnTo>
                    <a:pt x="1460" y="48"/>
                  </a:lnTo>
                  <a:lnTo>
                    <a:pt x="1476" y="56"/>
                  </a:lnTo>
                  <a:lnTo>
                    <a:pt x="1489" y="64"/>
                  </a:lnTo>
                  <a:lnTo>
                    <a:pt x="1505" y="71"/>
                  </a:lnTo>
                  <a:lnTo>
                    <a:pt x="1514" y="77"/>
                  </a:lnTo>
                  <a:lnTo>
                    <a:pt x="1524" y="81"/>
                  </a:lnTo>
                  <a:lnTo>
                    <a:pt x="1531" y="87"/>
                  </a:lnTo>
                  <a:lnTo>
                    <a:pt x="1539" y="93"/>
                  </a:lnTo>
                  <a:lnTo>
                    <a:pt x="1547" y="98"/>
                  </a:lnTo>
                  <a:lnTo>
                    <a:pt x="1554" y="104"/>
                  </a:lnTo>
                  <a:lnTo>
                    <a:pt x="1560" y="110"/>
                  </a:lnTo>
                  <a:lnTo>
                    <a:pt x="1566" y="116"/>
                  </a:lnTo>
                  <a:lnTo>
                    <a:pt x="1570" y="121"/>
                  </a:lnTo>
                  <a:lnTo>
                    <a:pt x="1574" y="127"/>
                  </a:lnTo>
                  <a:lnTo>
                    <a:pt x="1577" y="133"/>
                  </a:lnTo>
                  <a:lnTo>
                    <a:pt x="1581" y="141"/>
                  </a:lnTo>
                  <a:lnTo>
                    <a:pt x="1583" y="146"/>
                  </a:lnTo>
                  <a:lnTo>
                    <a:pt x="1585" y="154"/>
                  </a:lnTo>
                  <a:lnTo>
                    <a:pt x="1587" y="162"/>
                  </a:lnTo>
                  <a:lnTo>
                    <a:pt x="1587" y="167"/>
                  </a:lnTo>
                  <a:lnTo>
                    <a:pt x="1587" y="173"/>
                  </a:lnTo>
                  <a:lnTo>
                    <a:pt x="1585" y="181"/>
                  </a:lnTo>
                  <a:lnTo>
                    <a:pt x="1583" y="187"/>
                  </a:lnTo>
                  <a:lnTo>
                    <a:pt x="1581" y="192"/>
                  </a:lnTo>
                  <a:lnTo>
                    <a:pt x="1577" y="198"/>
                  </a:lnTo>
                  <a:lnTo>
                    <a:pt x="1574" y="204"/>
                  </a:lnTo>
                  <a:lnTo>
                    <a:pt x="1570" y="210"/>
                  </a:lnTo>
                  <a:lnTo>
                    <a:pt x="1564" y="215"/>
                  </a:lnTo>
                  <a:lnTo>
                    <a:pt x="1558" y="219"/>
                  </a:lnTo>
                  <a:lnTo>
                    <a:pt x="1551" y="225"/>
                  </a:lnTo>
                  <a:lnTo>
                    <a:pt x="1543" y="231"/>
                  </a:lnTo>
                  <a:lnTo>
                    <a:pt x="1535" y="235"/>
                  </a:lnTo>
                  <a:lnTo>
                    <a:pt x="1526" y="240"/>
                  </a:lnTo>
                  <a:lnTo>
                    <a:pt x="1516" y="244"/>
                  </a:lnTo>
                  <a:lnTo>
                    <a:pt x="1505" y="248"/>
                  </a:lnTo>
                  <a:lnTo>
                    <a:pt x="1493" y="252"/>
                  </a:lnTo>
                  <a:lnTo>
                    <a:pt x="1485" y="256"/>
                  </a:lnTo>
                  <a:lnTo>
                    <a:pt x="1480" y="258"/>
                  </a:lnTo>
                  <a:lnTo>
                    <a:pt x="1472" y="261"/>
                  </a:lnTo>
                  <a:lnTo>
                    <a:pt x="1462" y="265"/>
                  </a:lnTo>
                  <a:lnTo>
                    <a:pt x="1455" y="269"/>
                  </a:lnTo>
                  <a:lnTo>
                    <a:pt x="1445" y="273"/>
                  </a:lnTo>
                  <a:lnTo>
                    <a:pt x="1435" y="275"/>
                  </a:lnTo>
                  <a:lnTo>
                    <a:pt x="1424" y="279"/>
                  </a:lnTo>
                  <a:lnTo>
                    <a:pt x="1414" y="283"/>
                  </a:lnTo>
                  <a:lnTo>
                    <a:pt x="1403" y="288"/>
                  </a:lnTo>
                  <a:lnTo>
                    <a:pt x="1389" y="292"/>
                  </a:lnTo>
                  <a:lnTo>
                    <a:pt x="1378" y="296"/>
                  </a:lnTo>
                  <a:lnTo>
                    <a:pt x="1364" y="300"/>
                  </a:lnTo>
                  <a:lnTo>
                    <a:pt x="1351" y="304"/>
                  </a:lnTo>
                  <a:lnTo>
                    <a:pt x="1338" y="309"/>
                  </a:lnTo>
                  <a:lnTo>
                    <a:pt x="1322" y="313"/>
                  </a:lnTo>
                  <a:lnTo>
                    <a:pt x="1309" y="317"/>
                  </a:lnTo>
                  <a:lnTo>
                    <a:pt x="1293" y="323"/>
                  </a:lnTo>
                  <a:lnTo>
                    <a:pt x="1276" y="327"/>
                  </a:lnTo>
                  <a:lnTo>
                    <a:pt x="1261" y="332"/>
                  </a:lnTo>
                  <a:lnTo>
                    <a:pt x="1243" y="336"/>
                  </a:lnTo>
                  <a:lnTo>
                    <a:pt x="1226" y="342"/>
                  </a:lnTo>
                  <a:lnTo>
                    <a:pt x="1209" y="346"/>
                  </a:lnTo>
                  <a:lnTo>
                    <a:pt x="1190" y="352"/>
                  </a:lnTo>
                  <a:lnTo>
                    <a:pt x="1170" y="357"/>
                  </a:lnTo>
                  <a:lnTo>
                    <a:pt x="1151" y="361"/>
                  </a:lnTo>
                  <a:lnTo>
                    <a:pt x="1132" y="367"/>
                  </a:lnTo>
                  <a:lnTo>
                    <a:pt x="1111" y="373"/>
                  </a:lnTo>
                  <a:lnTo>
                    <a:pt x="1071" y="382"/>
                  </a:lnTo>
                  <a:lnTo>
                    <a:pt x="1027" y="394"/>
                  </a:lnTo>
                  <a:lnTo>
                    <a:pt x="992" y="402"/>
                  </a:lnTo>
                  <a:lnTo>
                    <a:pt x="959" y="407"/>
                  </a:lnTo>
                  <a:lnTo>
                    <a:pt x="929" y="415"/>
                  </a:lnTo>
                  <a:lnTo>
                    <a:pt x="896" y="421"/>
                  </a:lnTo>
                  <a:lnTo>
                    <a:pt x="865" y="428"/>
                  </a:lnTo>
                  <a:lnTo>
                    <a:pt x="836" y="434"/>
                  </a:lnTo>
                  <a:lnTo>
                    <a:pt x="806" y="440"/>
                  </a:lnTo>
                  <a:lnTo>
                    <a:pt x="779" y="446"/>
                  </a:lnTo>
                  <a:lnTo>
                    <a:pt x="750" y="451"/>
                  </a:lnTo>
                  <a:lnTo>
                    <a:pt x="723" y="455"/>
                  </a:lnTo>
                  <a:lnTo>
                    <a:pt x="696" y="461"/>
                  </a:lnTo>
                  <a:lnTo>
                    <a:pt x="671" y="465"/>
                  </a:lnTo>
                  <a:lnTo>
                    <a:pt x="646" y="469"/>
                  </a:lnTo>
                  <a:lnTo>
                    <a:pt x="621" y="475"/>
                  </a:lnTo>
                  <a:lnTo>
                    <a:pt x="598" y="478"/>
                  </a:lnTo>
                  <a:lnTo>
                    <a:pt x="575" y="482"/>
                  </a:lnTo>
                  <a:lnTo>
                    <a:pt x="554" y="484"/>
                  </a:lnTo>
                  <a:lnTo>
                    <a:pt x="533" y="488"/>
                  </a:lnTo>
                  <a:lnTo>
                    <a:pt x="512" y="492"/>
                  </a:lnTo>
                  <a:lnTo>
                    <a:pt x="493" y="494"/>
                  </a:lnTo>
                  <a:lnTo>
                    <a:pt x="474" y="498"/>
                  </a:lnTo>
                  <a:lnTo>
                    <a:pt x="456" y="499"/>
                  </a:lnTo>
                  <a:lnTo>
                    <a:pt x="439" y="501"/>
                  </a:lnTo>
                  <a:lnTo>
                    <a:pt x="422" y="503"/>
                  </a:lnTo>
                  <a:lnTo>
                    <a:pt x="406" y="505"/>
                  </a:lnTo>
                  <a:lnTo>
                    <a:pt x="391" y="505"/>
                  </a:lnTo>
                  <a:lnTo>
                    <a:pt x="376" y="507"/>
                  </a:lnTo>
                  <a:lnTo>
                    <a:pt x="362" y="509"/>
                  </a:lnTo>
                  <a:lnTo>
                    <a:pt x="349" y="509"/>
                  </a:lnTo>
                  <a:lnTo>
                    <a:pt x="337" y="509"/>
                  </a:lnTo>
                  <a:lnTo>
                    <a:pt x="326" y="509"/>
                  </a:lnTo>
                  <a:lnTo>
                    <a:pt x="314" y="511"/>
                  </a:lnTo>
                  <a:lnTo>
                    <a:pt x="291" y="509"/>
                  </a:lnTo>
                  <a:lnTo>
                    <a:pt x="270" y="509"/>
                  </a:lnTo>
                  <a:lnTo>
                    <a:pt x="249" y="509"/>
                  </a:lnTo>
                  <a:lnTo>
                    <a:pt x="230" y="507"/>
                  </a:lnTo>
                  <a:lnTo>
                    <a:pt x="211" y="505"/>
                  </a:lnTo>
                  <a:lnTo>
                    <a:pt x="193" y="505"/>
                  </a:lnTo>
                  <a:lnTo>
                    <a:pt x="176" y="501"/>
                  </a:lnTo>
                  <a:lnTo>
                    <a:pt x="161" y="499"/>
                  </a:lnTo>
                  <a:lnTo>
                    <a:pt x="145" y="498"/>
                  </a:lnTo>
                  <a:lnTo>
                    <a:pt x="130" y="494"/>
                  </a:lnTo>
                  <a:lnTo>
                    <a:pt x="117" y="490"/>
                  </a:lnTo>
                  <a:lnTo>
                    <a:pt x="105" y="486"/>
                  </a:lnTo>
                  <a:lnTo>
                    <a:pt x="94" y="482"/>
                  </a:lnTo>
                  <a:lnTo>
                    <a:pt x="82" y="476"/>
                  </a:lnTo>
                  <a:lnTo>
                    <a:pt x="72" y="471"/>
                  </a:lnTo>
                  <a:lnTo>
                    <a:pt x="63" y="465"/>
                  </a:lnTo>
                  <a:lnTo>
                    <a:pt x="49" y="451"/>
                  </a:lnTo>
                  <a:lnTo>
                    <a:pt x="36" y="436"/>
                  </a:lnTo>
                  <a:lnTo>
                    <a:pt x="24" y="425"/>
                  </a:lnTo>
                  <a:lnTo>
                    <a:pt x="17" y="411"/>
                  </a:lnTo>
                  <a:lnTo>
                    <a:pt x="13" y="405"/>
                  </a:lnTo>
                  <a:lnTo>
                    <a:pt x="9" y="400"/>
                  </a:lnTo>
                  <a:lnTo>
                    <a:pt x="5" y="394"/>
                  </a:lnTo>
                  <a:lnTo>
                    <a:pt x="3" y="388"/>
                  </a:lnTo>
                  <a:lnTo>
                    <a:pt x="1" y="382"/>
                  </a:lnTo>
                  <a:lnTo>
                    <a:pt x="0" y="379"/>
                  </a:lnTo>
                  <a:lnTo>
                    <a:pt x="0" y="373"/>
                  </a:lnTo>
                  <a:lnTo>
                    <a:pt x="0" y="369"/>
                  </a:lnTo>
                  <a:lnTo>
                    <a:pt x="0" y="363"/>
                  </a:lnTo>
                  <a:lnTo>
                    <a:pt x="1" y="359"/>
                  </a:lnTo>
                  <a:lnTo>
                    <a:pt x="3" y="354"/>
                  </a:lnTo>
                  <a:lnTo>
                    <a:pt x="7" y="350"/>
                  </a:lnTo>
                  <a:lnTo>
                    <a:pt x="11" y="346"/>
                  </a:lnTo>
                  <a:lnTo>
                    <a:pt x="17" y="342"/>
                  </a:lnTo>
                  <a:lnTo>
                    <a:pt x="23" y="338"/>
                  </a:lnTo>
                  <a:lnTo>
                    <a:pt x="30" y="334"/>
                  </a:lnTo>
                  <a:lnTo>
                    <a:pt x="38" y="332"/>
                  </a:lnTo>
                  <a:lnTo>
                    <a:pt x="47" y="329"/>
                  </a:lnTo>
                  <a:lnTo>
                    <a:pt x="59" y="327"/>
                  </a:lnTo>
                  <a:lnTo>
                    <a:pt x="71" y="323"/>
                  </a:lnTo>
                  <a:lnTo>
                    <a:pt x="82" y="321"/>
                  </a:lnTo>
                  <a:lnTo>
                    <a:pt x="97" y="319"/>
                  </a:lnTo>
                  <a:lnTo>
                    <a:pt x="111" y="317"/>
                  </a:lnTo>
                  <a:lnTo>
                    <a:pt x="128" y="317"/>
                  </a:lnTo>
                  <a:lnTo>
                    <a:pt x="207" y="306"/>
                  </a:lnTo>
                  <a:lnTo>
                    <a:pt x="287" y="294"/>
                  </a:lnTo>
                  <a:lnTo>
                    <a:pt x="330" y="286"/>
                  </a:lnTo>
                  <a:lnTo>
                    <a:pt x="372" y="279"/>
                  </a:lnTo>
                  <a:lnTo>
                    <a:pt x="414" y="271"/>
                  </a:lnTo>
                  <a:lnTo>
                    <a:pt x="456" y="263"/>
                  </a:lnTo>
                  <a:lnTo>
                    <a:pt x="499" y="254"/>
                  </a:lnTo>
                  <a:lnTo>
                    <a:pt x="543" y="244"/>
                  </a:lnTo>
                  <a:lnTo>
                    <a:pt x="585" y="235"/>
                  </a:lnTo>
                  <a:lnTo>
                    <a:pt x="629" y="223"/>
                  </a:lnTo>
                  <a:lnTo>
                    <a:pt x="673" y="212"/>
                  </a:lnTo>
                  <a:lnTo>
                    <a:pt x="719" y="200"/>
                  </a:lnTo>
                  <a:lnTo>
                    <a:pt x="764" y="188"/>
                  </a:lnTo>
                  <a:lnTo>
                    <a:pt x="810" y="175"/>
                  </a:lnTo>
                  <a:lnTo>
                    <a:pt x="842" y="165"/>
                  </a:lnTo>
                  <a:lnTo>
                    <a:pt x="875" y="158"/>
                  </a:lnTo>
                  <a:lnTo>
                    <a:pt x="906" y="148"/>
                  </a:lnTo>
                  <a:lnTo>
                    <a:pt x="934" y="139"/>
                  </a:lnTo>
                  <a:lnTo>
                    <a:pt x="965" y="131"/>
                  </a:lnTo>
                  <a:lnTo>
                    <a:pt x="992" y="121"/>
                  </a:lnTo>
                  <a:lnTo>
                    <a:pt x="1021" y="112"/>
                  </a:lnTo>
                  <a:lnTo>
                    <a:pt x="1048" y="104"/>
                  </a:lnTo>
                  <a:lnTo>
                    <a:pt x="1073" y="94"/>
                  </a:lnTo>
                  <a:lnTo>
                    <a:pt x="1098" y="85"/>
                  </a:lnTo>
                  <a:lnTo>
                    <a:pt x="1123" y="77"/>
                  </a:lnTo>
                  <a:lnTo>
                    <a:pt x="1146" y="68"/>
                  </a:lnTo>
                  <a:lnTo>
                    <a:pt x="1169" y="58"/>
                  </a:lnTo>
                  <a:lnTo>
                    <a:pt x="1190" y="50"/>
                  </a:lnTo>
                  <a:lnTo>
                    <a:pt x="1211" y="41"/>
                  </a:lnTo>
                  <a:lnTo>
                    <a:pt x="1230" y="33"/>
                  </a:lnTo>
                  <a:lnTo>
                    <a:pt x="1245" y="25"/>
                  </a:lnTo>
                  <a:lnTo>
                    <a:pt x="1259" y="20"/>
                  </a:lnTo>
                  <a:lnTo>
                    <a:pt x="1270" y="14"/>
                  </a:lnTo>
                  <a:lnTo>
                    <a:pt x="1280" y="10"/>
                  </a:lnTo>
                  <a:lnTo>
                    <a:pt x="1288" y="6"/>
                  </a:lnTo>
                  <a:lnTo>
                    <a:pt x="1295" y="2"/>
                  </a:lnTo>
                  <a:lnTo>
                    <a:pt x="1301" y="0"/>
                  </a:lnTo>
                  <a:lnTo>
                    <a:pt x="130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7" name="Freeform 67"/>
            <p:cNvSpPr>
              <a:spLocks/>
            </p:cNvSpPr>
            <p:nvPr/>
          </p:nvSpPr>
          <p:spPr bwMode="auto">
            <a:xfrm>
              <a:off x="2827149" y="4926783"/>
              <a:ext cx="131488" cy="547319"/>
            </a:xfrm>
            <a:custGeom>
              <a:avLst/>
              <a:gdLst>
                <a:gd name="T0" fmla="*/ 69631165 w 461"/>
                <a:gd name="T1" fmla="*/ 0 h 2063"/>
                <a:gd name="T2" fmla="*/ 87823256 w 461"/>
                <a:gd name="T3" fmla="*/ 1261086 h 2063"/>
                <a:gd name="T4" fmla="*/ 106015372 w 461"/>
                <a:gd name="T5" fmla="*/ 3784052 h 2063"/>
                <a:gd name="T6" fmla="*/ 125462035 w 461"/>
                <a:gd name="T7" fmla="*/ 8198646 h 2063"/>
                <a:gd name="T8" fmla="*/ 145535985 w 461"/>
                <a:gd name="T9" fmla="*/ 14504871 h 2063"/>
                <a:gd name="T10" fmla="*/ 167491793 w 461"/>
                <a:gd name="T11" fmla="*/ 20811092 h 2063"/>
                <a:gd name="T12" fmla="*/ 189447600 w 461"/>
                <a:gd name="T13" fmla="*/ 29009741 h 2063"/>
                <a:gd name="T14" fmla="*/ 212030744 w 461"/>
                <a:gd name="T15" fmla="*/ 38469470 h 2063"/>
                <a:gd name="T16" fmla="*/ 231476615 w 461"/>
                <a:gd name="T17" fmla="*/ 48559741 h 2063"/>
                <a:gd name="T18" fmla="*/ 245904989 w 461"/>
                <a:gd name="T19" fmla="*/ 58019483 h 2063"/>
                <a:gd name="T20" fmla="*/ 257824218 w 461"/>
                <a:gd name="T21" fmla="*/ 67479211 h 2063"/>
                <a:gd name="T22" fmla="*/ 268488083 w 461"/>
                <a:gd name="T23" fmla="*/ 78831362 h 2063"/>
                <a:gd name="T24" fmla="*/ 277270090 w 461"/>
                <a:gd name="T25" fmla="*/ 88291091 h 2063"/>
                <a:gd name="T26" fmla="*/ 282916457 w 461"/>
                <a:gd name="T27" fmla="*/ 99011905 h 2063"/>
                <a:gd name="T28" fmla="*/ 286680174 w 461"/>
                <a:gd name="T29" fmla="*/ 110364081 h 2063"/>
                <a:gd name="T30" fmla="*/ 289189319 w 461"/>
                <a:gd name="T31" fmla="*/ 119823810 h 2063"/>
                <a:gd name="T32" fmla="*/ 289189319 w 461"/>
                <a:gd name="T33" fmla="*/ 133066794 h 2063"/>
                <a:gd name="T34" fmla="*/ 287934746 w 461"/>
                <a:gd name="T35" fmla="*/ 148833538 h 2063"/>
                <a:gd name="T36" fmla="*/ 285425602 w 461"/>
                <a:gd name="T37" fmla="*/ 163338403 h 2063"/>
                <a:gd name="T38" fmla="*/ 280407312 w 461"/>
                <a:gd name="T39" fmla="*/ 179104353 h 2063"/>
                <a:gd name="T40" fmla="*/ 274760945 w 461"/>
                <a:gd name="T41" fmla="*/ 203068946 h 2063"/>
                <a:gd name="T42" fmla="*/ 268488083 w 461"/>
                <a:gd name="T43" fmla="*/ 234601689 h 2063"/>
                <a:gd name="T44" fmla="*/ 264724366 w 461"/>
                <a:gd name="T45" fmla="*/ 263611418 h 2063"/>
                <a:gd name="T46" fmla="*/ 264097080 w 461"/>
                <a:gd name="T47" fmla="*/ 289468434 h 2063"/>
                <a:gd name="T48" fmla="*/ 242141272 w 461"/>
                <a:gd name="T49" fmla="*/ 801555764 h 2063"/>
                <a:gd name="T50" fmla="*/ 141144189 w 461"/>
                <a:gd name="T51" fmla="*/ 1301030751 h 2063"/>
                <a:gd name="T52" fmla="*/ 55202792 w 461"/>
                <a:gd name="T53" fmla="*/ 222619790 h 2063"/>
                <a:gd name="T54" fmla="*/ 53320933 w 461"/>
                <a:gd name="T55" fmla="*/ 196132182 h 2063"/>
                <a:gd name="T56" fmla="*/ 47048059 w 461"/>
                <a:gd name="T57" fmla="*/ 168383539 h 2063"/>
                <a:gd name="T58" fmla="*/ 37638767 w 461"/>
                <a:gd name="T59" fmla="*/ 140634895 h 2063"/>
                <a:gd name="T60" fmla="*/ 25092245 w 461"/>
                <a:gd name="T61" fmla="*/ 113516794 h 2063"/>
                <a:gd name="T62" fmla="*/ 14428380 w 461"/>
                <a:gd name="T63" fmla="*/ 99011905 h 2063"/>
                <a:gd name="T64" fmla="*/ 6272863 w 461"/>
                <a:gd name="T65" fmla="*/ 85768126 h 2063"/>
                <a:gd name="T66" fmla="*/ 1254573 w 461"/>
                <a:gd name="T67" fmla="*/ 76308397 h 2063"/>
                <a:gd name="T68" fmla="*/ 0 w 461"/>
                <a:gd name="T69" fmla="*/ 68741091 h 2063"/>
                <a:gd name="T70" fmla="*/ 1254573 w 461"/>
                <a:gd name="T71" fmla="*/ 51713249 h 2063"/>
                <a:gd name="T72" fmla="*/ 3763719 w 461"/>
                <a:gd name="T73" fmla="*/ 38469470 h 2063"/>
                <a:gd name="T74" fmla="*/ 9409296 w 461"/>
                <a:gd name="T75" fmla="*/ 26487570 h 2063"/>
                <a:gd name="T76" fmla="*/ 15682952 w 461"/>
                <a:gd name="T77" fmla="*/ 17027836 h 2063"/>
                <a:gd name="T78" fmla="*/ 25092245 w 461"/>
                <a:gd name="T79" fmla="*/ 9459732 h 2063"/>
                <a:gd name="T80" fmla="*/ 35129622 w 461"/>
                <a:gd name="T81" fmla="*/ 3784052 h 2063"/>
                <a:gd name="T82" fmla="*/ 48302631 w 461"/>
                <a:gd name="T83" fmla="*/ 0 h 2063"/>
                <a:gd name="T84" fmla="*/ 62731018 w 461"/>
                <a:gd name="T85" fmla="*/ 0 h 2063"/>
                <a:gd name="T86" fmla="*/ 62731018 w 461"/>
                <a:gd name="T87" fmla="*/ 0 h 20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1"/>
                <a:gd name="T133" fmla="*/ 0 h 2063"/>
                <a:gd name="T134" fmla="*/ 461 w 461"/>
                <a:gd name="T135" fmla="*/ 2063 h 20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1" h="2063">
                  <a:moveTo>
                    <a:pt x="100" y="0"/>
                  </a:moveTo>
                  <a:lnTo>
                    <a:pt x="111" y="0"/>
                  </a:lnTo>
                  <a:lnTo>
                    <a:pt x="127" y="0"/>
                  </a:lnTo>
                  <a:lnTo>
                    <a:pt x="140" y="2"/>
                  </a:lnTo>
                  <a:lnTo>
                    <a:pt x="156" y="4"/>
                  </a:lnTo>
                  <a:lnTo>
                    <a:pt x="169" y="6"/>
                  </a:lnTo>
                  <a:lnTo>
                    <a:pt x="184" y="9"/>
                  </a:lnTo>
                  <a:lnTo>
                    <a:pt x="200" y="13"/>
                  </a:lnTo>
                  <a:lnTo>
                    <a:pt x="217" y="17"/>
                  </a:lnTo>
                  <a:lnTo>
                    <a:pt x="232" y="23"/>
                  </a:lnTo>
                  <a:lnTo>
                    <a:pt x="250" y="27"/>
                  </a:lnTo>
                  <a:lnTo>
                    <a:pt x="267" y="33"/>
                  </a:lnTo>
                  <a:lnTo>
                    <a:pt x="284" y="40"/>
                  </a:lnTo>
                  <a:lnTo>
                    <a:pt x="302" y="46"/>
                  </a:lnTo>
                  <a:lnTo>
                    <a:pt x="319" y="54"/>
                  </a:lnTo>
                  <a:lnTo>
                    <a:pt x="338" y="61"/>
                  </a:lnTo>
                  <a:lnTo>
                    <a:pt x="357" y="71"/>
                  </a:lnTo>
                  <a:lnTo>
                    <a:pt x="369" y="77"/>
                  </a:lnTo>
                  <a:lnTo>
                    <a:pt x="380" y="84"/>
                  </a:lnTo>
                  <a:lnTo>
                    <a:pt x="392" y="92"/>
                  </a:lnTo>
                  <a:lnTo>
                    <a:pt x="401" y="100"/>
                  </a:lnTo>
                  <a:lnTo>
                    <a:pt x="411" y="107"/>
                  </a:lnTo>
                  <a:lnTo>
                    <a:pt x="421" y="117"/>
                  </a:lnTo>
                  <a:lnTo>
                    <a:pt x="428" y="125"/>
                  </a:lnTo>
                  <a:lnTo>
                    <a:pt x="434" y="132"/>
                  </a:lnTo>
                  <a:lnTo>
                    <a:pt x="442" y="140"/>
                  </a:lnTo>
                  <a:lnTo>
                    <a:pt x="445" y="148"/>
                  </a:lnTo>
                  <a:lnTo>
                    <a:pt x="451" y="157"/>
                  </a:lnTo>
                  <a:lnTo>
                    <a:pt x="455" y="165"/>
                  </a:lnTo>
                  <a:lnTo>
                    <a:pt x="457" y="175"/>
                  </a:lnTo>
                  <a:lnTo>
                    <a:pt x="459" y="182"/>
                  </a:lnTo>
                  <a:lnTo>
                    <a:pt x="461" y="190"/>
                  </a:lnTo>
                  <a:lnTo>
                    <a:pt x="461" y="200"/>
                  </a:lnTo>
                  <a:lnTo>
                    <a:pt x="461" y="211"/>
                  </a:lnTo>
                  <a:lnTo>
                    <a:pt x="459" y="223"/>
                  </a:lnTo>
                  <a:lnTo>
                    <a:pt x="459" y="236"/>
                  </a:lnTo>
                  <a:lnTo>
                    <a:pt x="457" y="248"/>
                  </a:lnTo>
                  <a:lnTo>
                    <a:pt x="455" y="259"/>
                  </a:lnTo>
                  <a:lnTo>
                    <a:pt x="451" y="271"/>
                  </a:lnTo>
                  <a:lnTo>
                    <a:pt x="447" y="284"/>
                  </a:lnTo>
                  <a:lnTo>
                    <a:pt x="444" y="296"/>
                  </a:lnTo>
                  <a:lnTo>
                    <a:pt x="438" y="322"/>
                  </a:lnTo>
                  <a:lnTo>
                    <a:pt x="432" y="347"/>
                  </a:lnTo>
                  <a:lnTo>
                    <a:pt x="428" y="372"/>
                  </a:lnTo>
                  <a:lnTo>
                    <a:pt x="426" y="395"/>
                  </a:lnTo>
                  <a:lnTo>
                    <a:pt x="422" y="418"/>
                  </a:lnTo>
                  <a:lnTo>
                    <a:pt x="421" y="439"/>
                  </a:lnTo>
                  <a:lnTo>
                    <a:pt x="421" y="459"/>
                  </a:lnTo>
                  <a:lnTo>
                    <a:pt x="421" y="476"/>
                  </a:lnTo>
                  <a:lnTo>
                    <a:pt x="386" y="1271"/>
                  </a:lnTo>
                  <a:lnTo>
                    <a:pt x="349" y="2063"/>
                  </a:lnTo>
                  <a:lnTo>
                    <a:pt x="225" y="2063"/>
                  </a:lnTo>
                  <a:lnTo>
                    <a:pt x="100" y="2063"/>
                  </a:lnTo>
                  <a:lnTo>
                    <a:pt x="88" y="353"/>
                  </a:lnTo>
                  <a:lnTo>
                    <a:pt x="87" y="332"/>
                  </a:lnTo>
                  <a:lnTo>
                    <a:pt x="85" y="311"/>
                  </a:lnTo>
                  <a:lnTo>
                    <a:pt x="81" y="288"/>
                  </a:lnTo>
                  <a:lnTo>
                    <a:pt x="75" y="267"/>
                  </a:lnTo>
                  <a:lnTo>
                    <a:pt x="69" y="246"/>
                  </a:lnTo>
                  <a:lnTo>
                    <a:pt x="60" y="223"/>
                  </a:lnTo>
                  <a:lnTo>
                    <a:pt x="52" y="201"/>
                  </a:lnTo>
                  <a:lnTo>
                    <a:pt x="40" y="180"/>
                  </a:lnTo>
                  <a:lnTo>
                    <a:pt x="31" y="167"/>
                  </a:lnTo>
                  <a:lnTo>
                    <a:pt x="23" y="157"/>
                  </a:lnTo>
                  <a:lnTo>
                    <a:pt x="15" y="146"/>
                  </a:lnTo>
                  <a:lnTo>
                    <a:pt x="10" y="136"/>
                  </a:lnTo>
                  <a:lnTo>
                    <a:pt x="6" y="129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0" y="96"/>
                  </a:lnTo>
                  <a:lnTo>
                    <a:pt x="2" y="82"/>
                  </a:lnTo>
                  <a:lnTo>
                    <a:pt x="4" y="73"/>
                  </a:lnTo>
                  <a:lnTo>
                    <a:pt x="6" y="61"/>
                  </a:lnTo>
                  <a:lnTo>
                    <a:pt x="10" y="52"/>
                  </a:lnTo>
                  <a:lnTo>
                    <a:pt x="15" y="42"/>
                  </a:lnTo>
                  <a:lnTo>
                    <a:pt x="19" y="34"/>
                  </a:lnTo>
                  <a:lnTo>
                    <a:pt x="25" y="27"/>
                  </a:lnTo>
                  <a:lnTo>
                    <a:pt x="33" y="21"/>
                  </a:lnTo>
                  <a:lnTo>
                    <a:pt x="40" y="15"/>
                  </a:lnTo>
                  <a:lnTo>
                    <a:pt x="48" y="9"/>
                  </a:lnTo>
                  <a:lnTo>
                    <a:pt x="56" y="6"/>
                  </a:lnTo>
                  <a:lnTo>
                    <a:pt x="65" y="4"/>
                  </a:lnTo>
                  <a:lnTo>
                    <a:pt x="77" y="0"/>
                  </a:lnTo>
                  <a:lnTo>
                    <a:pt x="87" y="0"/>
                  </a:lnTo>
                  <a:lnTo>
                    <a:pt x="10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8" name="Freeform 68"/>
            <p:cNvSpPr>
              <a:spLocks/>
            </p:cNvSpPr>
            <p:nvPr/>
          </p:nvSpPr>
          <p:spPr bwMode="auto">
            <a:xfrm>
              <a:off x="2624771" y="5248704"/>
              <a:ext cx="165218" cy="163877"/>
            </a:xfrm>
            <a:custGeom>
              <a:avLst/>
              <a:gdLst>
                <a:gd name="T0" fmla="*/ 43472935 w 578"/>
                <a:gd name="T1" fmla="*/ 0 h 618"/>
                <a:gd name="T2" fmla="*/ 64893893 w 578"/>
                <a:gd name="T3" fmla="*/ 2520153 h 618"/>
                <a:gd name="T4" fmla="*/ 88205552 w 578"/>
                <a:gd name="T5" fmla="*/ 7560461 h 618"/>
                <a:gd name="T6" fmla="*/ 112147474 w 578"/>
                <a:gd name="T7" fmla="*/ 15751159 h 618"/>
                <a:gd name="T8" fmla="*/ 139869212 w 578"/>
                <a:gd name="T9" fmla="*/ 25201533 h 618"/>
                <a:gd name="T10" fmla="*/ 168220393 w 578"/>
                <a:gd name="T11" fmla="*/ 36541829 h 618"/>
                <a:gd name="T12" fmla="*/ 195942924 w 578"/>
                <a:gd name="T13" fmla="*/ 47252677 h 618"/>
                <a:gd name="T14" fmla="*/ 219884077 w 578"/>
                <a:gd name="T15" fmla="*/ 57963537 h 618"/>
                <a:gd name="T16" fmla="*/ 243195737 w 578"/>
                <a:gd name="T17" fmla="*/ 69303827 h 618"/>
                <a:gd name="T18" fmla="*/ 264616682 w 578"/>
                <a:gd name="T19" fmla="*/ 80014674 h 618"/>
                <a:gd name="T20" fmla="*/ 284148501 w 578"/>
                <a:gd name="T21" fmla="*/ 90725521 h 618"/>
                <a:gd name="T22" fmla="*/ 301159369 w 578"/>
                <a:gd name="T23" fmla="*/ 102696048 h 618"/>
                <a:gd name="T24" fmla="*/ 315650079 w 578"/>
                <a:gd name="T25" fmla="*/ 115927073 h 618"/>
                <a:gd name="T26" fmla="*/ 327620630 w 578"/>
                <a:gd name="T27" fmla="*/ 131678226 h 618"/>
                <a:gd name="T28" fmla="*/ 337071818 w 578"/>
                <a:gd name="T29" fmla="*/ 148689058 h 618"/>
                <a:gd name="T30" fmla="*/ 345891974 w 578"/>
                <a:gd name="T31" fmla="*/ 165699890 h 618"/>
                <a:gd name="T32" fmla="*/ 352822210 w 578"/>
                <a:gd name="T33" fmla="*/ 185230875 h 618"/>
                <a:gd name="T34" fmla="*/ 359123001 w 578"/>
                <a:gd name="T35" fmla="*/ 206652570 h 618"/>
                <a:gd name="T36" fmla="*/ 361643159 w 578"/>
                <a:gd name="T37" fmla="*/ 228703757 h 618"/>
                <a:gd name="T38" fmla="*/ 364163317 w 578"/>
                <a:gd name="T39" fmla="*/ 251385131 h 618"/>
                <a:gd name="T40" fmla="*/ 364163317 w 578"/>
                <a:gd name="T41" fmla="*/ 279737047 h 618"/>
                <a:gd name="T42" fmla="*/ 360382684 w 578"/>
                <a:gd name="T43" fmla="*/ 307458727 h 618"/>
                <a:gd name="T44" fmla="*/ 354082686 w 578"/>
                <a:gd name="T45" fmla="*/ 330140101 h 618"/>
                <a:gd name="T46" fmla="*/ 345891974 w 578"/>
                <a:gd name="T47" fmla="*/ 350930765 h 618"/>
                <a:gd name="T48" fmla="*/ 333921422 w 578"/>
                <a:gd name="T49" fmla="*/ 365422239 h 618"/>
                <a:gd name="T50" fmla="*/ 318170237 w 578"/>
                <a:gd name="T51" fmla="*/ 377392765 h 618"/>
                <a:gd name="T52" fmla="*/ 301159369 w 578"/>
                <a:gd name="T53" fmla="*/ 384953224 h 618"/>
                <a:gd name="T54" fmla="*/ 279108186 w 578"/>
                <a:gd name="T55" fmla="*/ 389363292 h 618"/>
                <a:gd name="T56" fmla="*/ 259576366 w 578"/>
                <a:gd name="T57" fmla="*/ 389363292 h 618"/>
                <a:gd name="T58" fmla="*/ 243195737 w 578"/>
                <a:gd name="T59" fmla="*/ 384953224 h 618"/>
                <a:gd name="T60" fmla="*/ 227444551 w 578"/>
                <a:gd name="T61" fmla="*/ 374872613 h 618"/>
                <a:gd name="T62" fmla="*/ 210433683 w 578"/>
                <a:gd name="T63" fmla="*/ 361641613 h 618"/>
                <a:gd name="T64" fmla="*/ 201612684 w 578"/>
                <a:gd name="T65" fmla="*/ 353450918 h 618"/>
                <a:gd name="T66" fmla="*/ 184601817 w 578"/>
                <a:gd name="T67" fmla="*/ 333919933 h 618"/>
                <a:gd name="T68" fmla="*/ 165700235 w 578"/>
                <a:gd name="T69" fmla="*/ 309978880 h 618"/>
                <a:gd name="T70" fmla="*/ 144909528 w 578"/>
                <a:gd name="T71" fmla="*/ 280366490 h 618"/>
                <a:gd name="T72" fmla="*/ 122228106 w 578"/>
                <a:gd name="T73" fmla="*/ 246975062 h 618"/>
                <a:gd name="T74" fmla="*/ 97655946 w 578"/>
                <a:gd name="T75" fmla="*/ 207912249 h 618"/>
                <a:gd name="T76" fmla="*/ 72454367 w 578"/>
                <a:gd name="T77" fmla="*/ 165699890 h 618"/>
                <a:gd name="T78" fmla="*/ 45993093 w 578"/>
                <a:gd name="T79" fmla="*/ 117186753 h 618"/>
                <a:gd name="T80" fmla="*/ 17641112 w 578"/>
                <a:gd name="T81" fmla="*/ 64263521 h 618"/>
                <a:gd name="T82" fmla="*/ 10710873 w 578"/>
                <a:gd name="T83" fmla="*/ 55443384 h 618"/>
                <a:gd name="T84" fmla="*/ 4410079 w 578"/>
                <a:gd name="T85" fmla="*/ 45992997 h 618"/>
                <a:gd name="T86" fmla="*/ 1260476 w 578"/>
                <a:gd name="T87" fmla="*/ 39061982 h 618"/>
                <a:gd name="T88" fmla="*/ 0 w 578"/>
                <a:gd name="T89" fmla="*/ 31501524 h 618"/>
                <a:gd name="T90" fmla="*/ 3150397 w 578"/>
                <a:gd name="T91" fmla="*/ 18271312 h 618"/>
                <a:gd name="T92" fmla="*/ 10710873 w 578"/>
                <a:gd name="T93" fmla="*/ 8820141 h 618"/>
                <a:gd name="T94" fmla="*/ 20161270 w 578"/>
                <a:gd name="T95" fmla="*/ 1259680 h 618"/>
                <a:gd name="T96" fmla="*/ 33392303 w 578"/>
                <a:gd name="T97" fmla="*/ 0 h 618"/>
                <a:gd name="T98" fmla="*/ 33392303 w 578"/>
                <a:gd name="T99" fmla="*/ 0 h 6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78"/>
                <a:gd name="T151" fmla="*/ 0 h 618"/>
                <a:gd name="T152" fmla="*/ 578 w 578"/>
                <a:gd name="T153" fmla="*/ 618 h 6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78" h="618">
                  <a:moveTo>
                    <a:pt x="53" y="0"/>
                  </a:moveTo>
                  <a:lnTo>
                    <a:pt x="69" y="0"/>
                  </a:lnTo>
                  <a:lnTo>
                    <a:pt x="84" y="2"/>
                  </a:lnTo>
                  <a:lnTo>
                    <a:pt x="103" y="4"/>
                  </a:lnTo>
                  <a:lnTo>
                    <a:pt x="121" y="8"/>
                  </a:lnTo>
                  <a:lnTo>
                    <a:pt x="140" y="12"/>
                  </a:lnTo>
                  <a:lnTo>
                    <a:pt x="159" y="17"/>
                  </a:lnTo>
                  <a:lnTo>
                    <a:pt x="178" y="25"/>
                  </a:lnTo>
                  <a:lnTo>
                    <a:pt x="199" y="31"/>
                  </a:lnTo>
                  <a:lnTo>
                    <a:pt x="222" y="40"/>
                  </a:lnTo>
                  <a:lnTo>
                    <a:pt x="245" y="48"/>
                  </a:lnTo>
                  <a:lnTo>
                    <a:pt x="267" y="58"/>
                  </a:lnTo>
                  <a:lnTo>
                    <a:pt x="290" y="65"/>
                  </a:lnTo>
                  <a:lnTo>
                    <a:pt x="311" y="75"/>
                  </a:lnTo>
                  <a:lnTo>
                    <a:pt x="330" y="83"/>
                  </a:lnTo>
                  <a:lnTo>
                    <a:pt x="349" y="92"/>
                  </a:lnTo>
                  <a:lnTo>
                    <a:pt x="368" y="100"/>
                  </a:lnTo>
                  <a:lnTo>
                    <a:pt x="386" y="110"/>
                  </a:lnTo>
                  <a:lnTo>
                    <a:pt x="403" y="117"/>
                  </a:lnTo>
                  <a:lnTo>
                    <a:pt x="420" y="127"/>
                  </a:lnTo>
                  <a:lnTo>
                    <a:pt x="435" y="136"/>
                  </a:lnTo>
                  <a:lnTo>
                    <a:pt x="451" y="144"/>
                  </a:lnTo>
                  <a:lnTo>
                    <a:pt x="464" y="154"/>
                  </a:lnTo>
                  <a:lnTo>
                    <a:pt x="478" y="163"/>
                  </a:lnTo>
                  <a:lnTo>
                    <a:pt x="491" y="173"/>
                  </a:lnTo>
                  <a:lnTo>
                    <a:pt x="501" y="184"/>
                  </a:lnTo>
                  <a:lnTo>
                    <a:pt x="510" y="196"/>
                  </a:lnTo>
                  <a:lnTo>
                    <a:pt x="520" y="209"/>
                  </a:lnTo>
                  <a:lnTo>
                    <a:pt x="528" y="223"/>
                  </a:lnTo>
                  <a:lnTo>
                    <a:pt x="535" y="236"/>
                  </a:lnTo>
                  <a:lnTo>
                    <a:pt x="543" y="250"/>
                  </a:lnTo>
                  <a:lnTo>
                    <a:pt x="549" y="263"/>
                  </a:lnTo>
                  <a:lnTo>
                    <a:pt x="556" y="278"/>
                  </a:lnTo>
                  <a:lnTo>
                    <a:pt x="560" y="294"/>
                  </a:lnTo>
                  <a:lnTo>
                    <a:pt x="566" y="311"/>
                  </a:lnTo>
                  <a:lnTo>
                    <a:pt x="570" y="328"/>
                  </a:lnTo>
                  <a:lnTo>
                    <a:pt x="572" y="346"/>
                  </a:lnTo>
                  <a:lnTo>
                    <a:pt x="574" y="363"/>
                  </a:lnTo>
                  <a:lnTo>
                    <a:pt x="576" y="380"/>
                  </a:lnTo>
                  <a:lnTo>
                    <a:pt x="578" y="399"/>
                  </a:lnTo>
                  <a:lnTo>
                    <a:pt x="578" y="419"/>
                  </a:lnTo>
                  <a:lnTo>
                    <a:pt x="578" y="444"/>
                  </a:lnTo>
                  <a:lnTo>
                    <a:pt x="576" y="467"/>
                  </a:lnTo>
                  <a:lnTo>
                    <a:pt x="572" y="488"/>
                  </a:lnTo>
                  <a:lnTo>
                    <a:pt x="568" y="507"/>
                  </a:lnTo>
                  <a:lnTo>
                    <a:pt x="562" y="524"/>
                  </a:lnTo>
                  <a:lnTo>
                    <a:pt x="556" y="541"/>
                  </a:lnTo>
                  <a:lnTo>
                    <a:pt x="549" y="557"/>
                  </a:lnTo>
                  <a:lnTo>
                    <a:pt x="539" y="568"/>
                  </a:lnTo>
                  <a:lnTo>
                    <a:pt x="530" y="580"/>
                  </a:lnTo>
                  <a:lnTo>
                    <a:pt x="518" y="591"/>
                  </a:lnTo>
                  <a:lnTo>
                    <a:pt x="505" y="599"/>
                  </a:lnTo>
                  <a:lnTo>
                    <a:pt x="491" y="607"/>
                  </a:lnTo>
                  <a:lnTo>
                    <a:pt x="478" y="611"/>
                  </a:lnTo>
                  <a:lnTo>
                    <a:pt x="460" y="614"/>
                  </a:lnTo>
                  <a:lnTo>
                    <a:pt x="443" y="618"/>
                  </a:lnTo>
                  <a:lnTo>
                    <a:pt x="426" y="618"/>
                  </a:lnTo>
                  <a:lnTo>
                    <a:pt x="412" y="618"/>
                  </a:lnTo>
                  <a:lnTo>
                    <a:pt x="399" y="614"/>
                  </a:lnTo>
                  <a:lnTo>
                    <a:pt x="386" y="611"/>
                  </a:lnTo>
                  <a:lnTo>
                    <a:pt x="374" y="605"/>
                  </a:lnTo>
                  <a:lnTo>
                    <a:pt x="361" y="595"/>
                  </a:lnTo>
                  <a:lnTo>
                    <a:pt x="347" y="586"/>
                  </a:lnTo>
                  <a:lnTo>
                    <a:pt x="334" y="574"/>
                  </a:lnTo>
                  <a:lnTo>
                    <a:pt x="328" y="566"/>
                  </a:lnTo>
                  <a:lnTo>
                    <a:pt x="320" y="561"/>
                  </a:lnTo>
                  <a:lnTo>
                    <a:pt x="307" y="545"/>
                  </a:lnTo>
                  <a:lnTo>
                    <a:pt x="293" y="530"/>
                  </a:lnTo>
                  <a:lnTo>
                    <a:pt x="278" y="511"/>
                  </a:lnTo>
                  <a:lnTo>
                    <a:pt x="263" y="492"/>
                  </a:lnTo>
                  <a:lnTo>
                    <a:pt x="247" y="468"/>
                  </a:lnTo>
                  <a:lnTo>
                    <a:pt x="230" y="445"/>
                  </a:lnTo>
                  <a:lnTo>
                    <a:pt x="213" y="421"/>
                  </a:lnTo>
                  <a:lnTo>
                    <a:pt x="194" y="392"/>
                  </a:lnTo>
                  <a:lnTo>
                    <a:pt x="176" y="363"/>
                  </a:lnTo>
                  <a:lnTo>
                    <a:pt x="155" y="330"/>
                  </a:lnTo>
                  <a:lnTo>
                    <a:pt x="136" y="298"/>
                  </a:lnTo>
                  <a:lnTo>
                    <a:pt x="115" y="263"/>
                  </a:lnTo>
                  <a:lnTo>
                    <a:pt x="96" y="225"/>
                  </a:lnTo>
                  <a:lnTo>
                    <a:pt x="73" y="186"/>
                  </a:lnTo>
                  <a:lnTo>
                    <a:pt x="52" y="146"/>
                  </a:lnTo>
                  <a:lnTo>
                    <a:pt x="28" y="102"/>
                  </a:lnTo>
                  <a:lnTo>
                    <a:pt x="23" y="94"/>
                  </a:lnTo>
                  <a:lnTo>
                    <a:pt x="17" y="88"/>
                  </a:lnTo>
                  <a:lnTo>
                    <a:pt x="11" y="81"/>
                  </a:lnTo>
                  <a:lnTo>
                    <a:pt x="7" y="73"/>
                  </a:lnTo>
                  <a:lnTo>
                    <a:pt x="4" y="67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2" y="38"/>
                  </a:lnTo>
                  <a:lnTo>
                    <a:pt x="5" y="29"/>
                  </a:lnTo>
                  <a:lnTo>
                    <a:pt x="11" y="19"/>
                  </a:lnTo>
                  <a:lnTo>
                    <a:pt x="17" y="14"/>
                  </a:lnTo>
                  <a:lnTo>
                    <a:pt x="25" y="8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9" name="Freeform 69"/>
            <p:cNvSpPr>
              <a:spLocks/>
            </p:cNvSpPr>
            <p:nvPr/>
          </p:nvSpPr>
          <p:spPr bwMode="auto">
            <a:xfrm>
              <a:off x="2955207" y="5165970"/>
              <a:ext cx="157215" cy="191986"/>
            </a:xfrm>
            <a:custGeom>
              <a:avLst/>
              <a:gdLst>
                <a:gd name="T0" fmla="*/ 173892796 w 549"/>
                <a:gd name="T1" fmla="*/ 0 h 724"/>
                <a:gd name="T2" fmla="*/ 180848379 w 549"/>
                <a:gd name="T3" fmla="*/ 2520156 h 724"/>
                <a:gd name="T4" fmla="*/ 190965662 w 549"/>
                <a:gd name="T5" fmla="*/ 6300787 h 724"/>
                <a:gd name="T6" fmla="*/ 201715922 w 549"/>
                <a:gd name="T7" fmla="*/ 10710862 h 724"/>
                <a:gd name="T8" fmla="*/ 212465436 w 549"/>
                <a:gd name="T9" fmla="*/ 18271331 h 724"/>
                <a:gd name="T10" fmla="*/ 225744420 w 549"/>
                <a:gd name="T11" fmla="*/ 27721722 h 724"/>
                <a:gd name="T12" fmla="*/ 240288562 w 549"/>
                <a:gd name="T13" fmla="*/ 37802343 h 724"/>
                <a:gd name="T14" fmla="*/ 257361428 w 549"/>
                <a:gd name="T15" fmla="*/ 49772883 h 724"/>
                <a:gd name="T16" fmla="*/ 275699451 w 549"/>
                <a:gd name="T17" fmla="*/ 65524065 h 724"/>
                <a:gd name="T18" fmla="*/ 294036679 w 549"/>
                <a:gd name="T19" fmla="*/ 81275235 h 724"/>
                <a:gd name="T20" fmla="*/ 309845183 w 549"/>
                <a:gd name="T21" fmla="*/ 95765930 h 724"/>
                <a:gd name="T22" fmla="*/ 321859805 w 549"/>
                <a:gd name="T23" fmla="*/ 108996969 h 724"/>
                <a:gd name="T24" fmla="*/ 331344907 w 549"/>
                <a:gd name="T25" fmla="*/ 120967509 h 724"/>
                <a:gd name="T26" fmla="*/ 338932671 w 549"/>
                <a:gd name="T27" fmla="*/ 130417893 h 724"/>
                <a:gd name="T28" fmla="*/ 343991711 w 549"/>
                <a:gd name="T29" fmla="*/ 140498515 h 724"/>
                <a:gd name="T30" fmla="*/ 347153411 w 549"/>
                <a:gd name="T31" fmla="*/ 147428744 h 724"/>
                <a:gd name="T32" fmla="*/ 345889049 w 549"/>
                <a:gd name="T33" fmla="*/ 158769840 h 724"/>
                <a:gd name="T34" fmla="*/ 343991711 w 549"/>
                <a:gd name="T35" fmla="*/ 172000854 h 724"/>
                <a:gd name="T36" fmla="*/ 337668309 w 549"/>
                <a:gd name="T37" fmla="*/ 183971394 h 724"/>
                <a:gd name="T38" fmla="*/ 328183207 w 549"/>
                <a:gd name="T39" fmla="*/ 194682253 h 724"/>
                <a:gd name="T40" fmla="*/ 309845183 w 549"/>
                <a:gd name="T41" fmla="*/ 211693153 h 724"/>
                <a:gd name="T42" fmla="*/ 284551577 w 549"/>
                <a:gd name="T43" fmla="*/ 235634232 h 724"/>
                <a:gd name="T44" fmla="*/ 256097066 w 549"/>
                <a:gd name="T45" fmla="*/ 262726498 h 724"/>
                <a:gd name="T46" fmla="*/ 224480058 w 549"/>
                <a:gd name="T47" fmla="*/ 290448208 h 724"/>
                <a:gd name="T48" fmla="*/ 189701300 w 549"/>
                <a:gd name="T49" fmla="*/ 321949753 h 724"/>
                <a:gd name="T50" fmla="*/ 151760891 w 549"/>
                <a:gd name="T51" fmla="*/ 353452093 h 724"/>
                <a:gd name="T52" fmla="*/ 110658781 w 549"/>
                <a:gd name="T53" fmla="*/ 388104031 h 724"/>
                <a:gd name="T54" fmla="*/ 67027922 w 549"/>
                <a:gd name="T55" fmla="*/ 424646780 h 724"/>
                <a:gd name="T56" fmla="*/ 40469941 w 549"/>
                <a:gd name="T57" fmla="*/ 446067704 h 724"/>
                <a:gd name="T58" fmla="*/ 31617020 w 549"/>
                <a:gd name="T59" fmla="*/ 451108015 h 724"/>
                <a:gd name="T60" fmla="*/ 23396274 w 549"/>
                <a:gd name="T61" fmla="*/ 453628170 h 724"/>
                <a:gd name="T62" fmla="*/ 15808510 w 549"/>
                <a:gd name="T63" fmla="*/ 454888645 h 724"/>
                <a:gd name="T64" fmla="*/ 8852924 w 549"/>
                <a:gd name="T65" fmla="*/ 454888645 h 724"/>
                <a:gd name="T66" fmla="*/ 5059041 w 549"/>
                <a:gd name="T67" fmla="*/ 453628170 h 724"/>
                <a:gd name="T68" fmla="*/ 1264363 w 549"/>
                <a:gd name="T69" fmla="*/ 451108015 h 724"/>
                <a:gd name="T70" fmla="*/ 0 w 549"/>
                <a:gd name="T71" fmla="*/ 446067704 h 724"/>
                <a:gd name="T72" fmla="*/ 0 w 549"/>
                <a:gd name="T73" fmla="*/ 441657631 h 724"/>
                <a:gd name="T74" fmla="*/ 2529520 w 549"/>
                <a:gd name="T75" fmla="*/ 436617320 h 724"/>
                <a:gd name="T76" fmla="*/ 6323403 w 549"/>
                <a:gd name="T77" fmla="*/ 429687091 h 724"/>
                <a:gd name="T78" fmla="*/ 19602392 w 549"/>
                <a:gd name="T79" fmla="*/ 401335045 h 724"/>
                <a:gd name="T80" fmla="*/ 41734303 w 549"/>
                <a:gd name="T81" fmla="*/ 350931937 h 724"/>
                <a:gd name="T82" fmla="*/ 63234040 w 549"/>
                <a:gd name="T83" fmla="*/ 302418747 h 724"/>
                <a:gd name="T84" fmla="*/ 82836426 w 549"/>
                <a:gd name="T85" fmla="*/ 255166032 h 724"/>
                <a:gd name="T86" fmla="*/ 97379772 w 549"/>
                <a:gd name="T87" fmla="*/ 217993938 h 724"/>
                <a:gd name="T88" fmla="*/ 113188301 w 549"/>
                <a:gd name="T89" fmla="*/ 176410928 h 724"/>
                <a:gd name="T90" fmla="*/ 131526324 w 549"/>
                <a:gd name="T91" fmla="*/ 124747345 h 724"/>
                <a:gd name="T92" fmla="*/ 144805308 w 549"/>
                <a:gd name="T93" fmla="*/ 77494605 h 724"/>
                <a:gd name="T94" fmla="*/ 155554773 w 549"/>
                <a:gd name="T95" fmla="*/ 32762033 h 724"/>
                <a:gd name="T96" fmla="*/ 158084292 w 549"/>
                <a:gd name="T97" fmla="*/ 19531012 h 724"/>
                <a:gd name="T98" fmla="*/ 161878174 w 549"/>
                <a:gd name="T99" fmla="*/ 8820150 h 724"/>
                <a:gd name="T100" fmla="*/ 165039875 w 549"/>
                <a:gd name="T101" fmla="*/ 2520156 h 724"/>
                <a:gd name="T102" fmla="*/ 170098914 w 549"/>
                <a:gd name="T103" fmla="*/ 0 h 7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9"/>
                <a:gd name="T157" fmla="*/ 0 h 724"/>
                <a:gd name="T158" fmla="*/ 549 w 549"/>
                <a:gd name="T159" fmla="*/ 724 h 7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9" h="724">
                  <a:moveTo>
                    <a:pt x="269" y="0"/>
                  </a:moveTo>
                  <a:lnTo>
                    <a:pt x="275" y="0"/>
                  </a:lnTo>
                  <a:lnTo>
                    <a:pt x="281" y="2"/>
                  </a:lnTo>
                  <a:lnTo>
                    <a:pt x="286" y="4"/>
                  </a:lnTo>
                  <a:lnTo>
                    <a:pt x="294" y="6"/>
                  </a:lnTo>
                  <a:lnTo>
                    <a:pt x="302" y="10"/>
                  </a:lnTo>
                  <a:lnTo>
                    <a:pt x="309" y="14"/>
                  </a:lnTo>
                  <a:lnTo>
                    <a:pt x="319" y="17"/>
                  </a:lnTo>
                  <a:lnTo>
                    <a:pt x="327" y="23"/>
                  </a:lnTo>
                  <a:lnTo>
                    <a:pt x="336" y="29"/>
                  </a:lnTo>
                  <a:lnTo>
                    <a:pt x="348" y="37"/>
                  </a:lnTo>
                  <a:lnTo>
                    <a:pt x="357" y="44"/>
                  </a:lnTo>
                  <a:lnTo>
                    <a:pt x="369" y="52"/>
                  </a:lnTo>
                  <a:lnTo>
                    <a:pt x="380" y="60"/>
                  </a:lnTo>
                  <a:lnTo>
                    <a:pt x="394" y="69"/>
                  </a:lnTo>
                  <a:lnTo>
                    <a:pt x="407" y="79"/>
                  </a:lnTo>
                  <a:lnTo>
                    <a:pt x="421" y="90"/>
                  </a:lnTo>
                  <a:lnTo>
                    <a:pt x="436" y="104"/>
                  </a:lnTo>
                  <a:lnTo>
                    <a:pt x="451" y="117"/>
                  </a:lnTo>
                  <a:lnTo>
                    <a:pt x="465" y="129"/>
                  </a:lnTo>
                  <a:lnTo>
                    <a:pt x="478" y="140"/>
                  </a:lnTo>
                  <a:lnTo>
                    <a:pt x="490" y="152"/>
                  </a:lnTo>
                  <a:lnTo>
                    <a:pt x="499" y="161"/>
                  </a:lnTo>
                  <a:lnTo>
                    <a:pt x="509" y="173"/>
                  </a:lnTo>
                  <a:lnTo>
                    <a:pt x="517" y="182"/>
                  </a:lnTo>
                  <a:lnTo>
                    <a:pt x="524" y="192"/>
                  </a:lnTo>
                  <a:lnTo>
                    <a:pt x="532" y="200"/>
                  </a:lnTo>
                  <a:lnTo>
                    <a:pt x="536" y="207"/>
                  </a:lnTo>
                  <a:lnTo>
                    <a:pt x="542" y="215"/>
                  </a:lnTo>
                  <a:lnTo>
                    <a:pt x="544" y="223"/>
                  </a:lnTo>
                  <a:lnTo>
                    <a:pt x="547" y="229"/>
                  </a:lnTo>
                  <a:lnTo>
                    <a:pt x="549" y="234"/>
                  </a:lnTo>
                  <a:lnTo>
                    <a:pt x="549" y="240"/>
                  </a:lnTo>
                  <a:lnTo>
                    <a:pt x="547" y="252"/>
                  </a:lnTo>
                  <a:lnTo>
                    <a:pt x="547" y="261"/>
                  </a:lnTo>
                  <a:lnTo>
                    <a:pt x="544" y="273"/>
                  </a:lnTo>
                  <a:lnTo>
                    <a:pt x="540" y="282"/>
                  </a:lnTo>
                  <a:lnTo>
                    <a:pt x="534" y="292"/>
                  </a:lnTo>
                  <a:lnTo>
                    <a:pt x="526" y="302"/>
                  </a:lnTo>
                  <a:lnTo>
                    <a:pt x="519" y="309"/>
                  </a:lnTo>
                  <a:lnTo>
                    <a:pt x="509" y="317"/>
                  </a:lnTo>
                  <a:lnTo>
                    <a:pt x="490" y="336"/>
                  </a:lnTo>
                  <a:lnTo>
                    <a:pt x="471" y="355"/>
                  </a:lnTo>
                  <a:lnTo>
                    <a:pt x="450" y="374"/>
                  </a:lnTo>
                  <a:lnTo>
                    <a:pt x="428" y="396"/>
                  </a:lnTo>
                  <a:lnTo>
                    <a:pt x="405" y="417"/>
                  </a:lnTo>
                  <a:lnTo>
                    <a:pt x="380" y="440"/>
                  </a:lnTo>
                  <a:lnTo>
                    <a:pt x="355" y="461"/>
                  </a:lnTo>
                  <a:lnTo>
                    <a:pt x="329" y="486"/>
                  </a:lnTo>
                  <a:lnTo>
                    <a:pt x="300" y="511"/>
                  </a:lnTo>
                  <a:lnTo>
                    <a:pt x="271" y="536"/>
                  </a:lnTo>
                  <a:lnTo>
                    <a:pt x="240" y="561"/>
                  </a:lnTo>
                  <a:lnTo>
                    <a:pt x="210" y="588"/>
                  </a:lnTo>
                  <a:lnTo>
                    <a:pt x="175" y="616"/>
                  </a:lnTo>
                  <a:lnTo>
                    <a:pt x="142" y="643"/>
                  </a:lnTo>
                  <a:lnTo>
                    <a:pt x="106" y="674"/>
                  </a:lnTo>
                  <a:lnTo>
                    <a:pt x="71" y="705"/>
                  </a:lnTo>
                  <a:lnTo>
                    <a:pt x="64" y="708"/>
                  </a:lnTo>
                  <a:lnTo>
                    <a:pt x="58" y="712"/>
                  </a:lnTo>
                  <a:lnTo>
                    <a:pt x="50" y="716"/>
                  </a:lnTo>
                  <a:lnTo>
                    <a:pt x="44" y="718"/>
                  </a:lnTo>
                  <a:lnTo>
                    <a:pt x="37" y="720"/>
                  </a:lnTo>
                  <a:lnTo>
                    <a:pt x="31" y="722"/>
                  </a:lnTo>
                  <a:lnTo>
                    <a:pt x="25" y="722"/>
                  </a:lnTo>
                  <a:lnTo>
                    <a:pt x="18" y="724"/>
                  </a:lnTo>
                  <a:lnTo>
                    <a:pt x="14" y="722"/>
                  </a:lnTo>
                  <a:lnTo>
                    <a:pt x="10" y="722"/>
                  </a:lnTo>
                  <a:lnTo>
                    <a:pt x="8" y="720"/>
                  </a:lnTo>
                  <a:lnTo>
                    <a:pt x="4" y="718"/>
                  </a:lnTo>
                  <a:lnTo>
                    <a:pt x="2" y="716"/>
                  </a:lnTo>
                  <a:lnTo>
                    <a:pt x="2" y="712"/>
                  </a:lnTo>
                  <a:lnTo>
                    <a:pt x="0" y="708"/>
                  </a:lnTo>
                  <a:lnTo>
                    <a:pt x="0" y="705"/>
                  </a:lnTo>
                  <a:lnTo>
                    <a:pt x="0" y="701"/>
                  </a:lnTo>
                  <a:lnTo>
                    <a:pt x="2" y="699"/>
                  </a:lnTo>
                  <a:lnTo>
                    <a:pt x="4" y="693"/>
                  </a:lnTo>
                  <a:lnTo>
                    <a:pt x="8" y="685"/>
                  </a:lnTo>
                  <a:lnTo>
                    <a:pt x="10" y="682"/>
                  </a:lnTo>
                  <a:lnTo>
                    <a:pt x="12" y="678"/>
                  </a:lnTo>
                  <a:lnTo>
                    <a:pt x="31" y="637"/>
                  </a:lnTo>
                  <a:lnTo>
                    <a:pt x="48" y="597"/>
                  </a:lnTo>
                  <a:lnTo>
                    <a:pt x="66" y="557"/>
                  </a:lnTo>
                  <a:lnTo>
                    <a:pt x="83" y="518"/>
                  </a:lnTo>
                  <a:lnTo>
                    <a:pt x="100" y="480"/>
                  </a:lnTo>
                  <a:lnTo>
                    <a:pt x="115" y="442"/>
                  </a:lnTo>
                  <a:lnTo>
                    <a:pt x="131" y="405"/>
                  </a:lnTo>
                  <a:lnTo>
                    <a:pt x="146" y="369"/>
                  </a:lnTo>
                  <a:lnTo>
                    <a:pt x="154" y="346"/>
                  </a:lnTo>
                  <a:lnTo>
                    <a:pt x="163" y="323"/>
                  </a:lnTo>
                  <a:lnTo>
                    <a:pt x="179" y="280"/>
                  </a:lnTo>
                  <a:lnTo>
                    <a:pt x="194" y="238"/>
                  </a:lnTo>
                  <a:lnTo>
                    <a:pt x="208" y="198"/>
                  </a:lnTo>
                  <a:lnTo>
                    <a:pt x="219" y="159"/>
                  </a:lnTo>
                  <a:lnTo>
                    <a:pt x="229" y="123"/>
                  </a:lnTo>
                  <a:lnTo>
                    <a:pt x="238" y="87"/>
                  </a:lnTo>
                  <a:lnTo>
                    <a:pt x="246" y="52"/>
                  </a:lnTo>
                  <a:lnTo>
                    <a:pt x="248" y="40"/>
                  </a:lnTo>
                  <a:lnTo>
                    <a:pt x="250" y="31"/>
                  </a:lnTo>
                  <a:lnTo>
                    <a:pt x="252" y="21"/>
                  </a:lnTo>
                  <a:lnTo>
                    <a:pt x="256" y="14"/>
                  </a:lnTo>
                  <a:lnTo>
                    <a:pt x="258" y="8"/>
                  </a:lnTo>
                  <a:lnTo>
                    <a:pt x="261" y="4"/>
                  </a:lnTo>
                  <a:lnTo>
                    <a:pt x="265" y="0"/>
                  </a:lnTo>
                  <a:lnTo>
                    <a:pt x="26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2513291" y="5361138"/>
              <a:ext cx="654012" cy="277372"/>
            </a:xfrm>
            <a:custGeom>
              <a:avLst/>
              <a:gdLst>
                <a:gd name="T0" fmla="*/ 81275228 w 2288"/>
                <a:gd name="T1" fmla="*/ 334540020 h 1047"/>
                <a:gd name="T2" fmla="*/ 106476804 w 2288"/>
                <a:gd name="T3" fmla="*/ 339570755 h 1047"/>
                <a:gd name="T4" fmla="*/ 132938037 w 2288"/>
                <a:gd name="T5" fmla="*/ 343972648 h 1047"/>
                <a:gd name="T6" fmla="*/ 169480684 w 2288"/>
                <a:gd name="T7" fmla="*/ 349003383 h 1047"/>
                <a:gd name="T8" fmla="*/ 199722546 w 2288"/>
                <a:gd name="T9" fmla="*/ 354034118 h 1047"/>
                <a:gd name="T10" fmla="*/ 223663673 w 2288"/>
                <a:gd name="T11" fmla="*/ 356549486 h 1047"/>
                <a:gd name="T12" fmla="*/ 240674521 w 2288"/>
                <a:gd name="T13" fmla="*/ 357807170 h 1047"/>
                <a:gd name="T14" fmla="*/ 264616393 w 2288"/>
                <a:gd name="T15" fmla="*/ 356549486 h 1047"/>
                <a:gd name="T16" fmla="*/ 303678401 w 2288"/>
                <a:gd name="T17" fmla="*/ 352776435 h 1047"/>
                <a:gd name="T18" fmla="*/ 353452061 w 2288"/>
                <a:gd name="T19" fmla="*/ 345230332 h 1047"/>
                <a:gd name="T20" fmla="*/ 413935785 w 2288"/>
                <a:gd name="T21" fmla="*/ 333282336 h 1047"/>
                <a:gd name="T22" fmla="*/ 644529686 w 2288"/>
                <a:gd name="T23" fmla="*/ 259708628 h 1047"/>
                <a:gd name="T24" fmla="*/ 891505091 w 2288"/>
                <a:gd name="T25" fmla="*/ 177960718 h 1047"/>
                <a:gd name="T26" fmla="*/ 1093117505 w 2288"/>
                <a:gd name="T27" fmla="*/ 105015852 h 1047"/>
                <a:gd name="T28" fmla="*/ 1248106652 w 2288"/>
                <a:gd name="T29" fmla="*/ 43389310 h 1047"/>
                <a:gd name="T30" fmla="*/ 1320561708 w 2288"/>
                <a:gd name="T31" fmla="*/ 11319157 h 1047"/>
                <a:gd name="T32" fmla="*/ 1360884191 w 2288"/>
                <a:gd name="T33" fmla="*/ 1257684 h 1047"/>
                <a:gd name="T34" fmla="*/ 1393646208 w 2288"/>
                <a:gd name="T35" fmla="*/ 1257684 h 1047"/>
                <a:gd name="T36" fmla="*/ 1417588079 w 2288"/>
                <a:gd name="T37" fmla="*/ 7546106 h 1047"/>
                <a:gd name="T38" fmla="*/ 1434598928 w 2288"/>
                <a:gd name="T39" fmla="*/ 19494105 h 1047"/>
                <a:gd name="T40" fmla="*/ 1441529157 w 2288"/>
                <a:gd name="T41" fmla="*/ 36472049 h 1047"/>
                <a:gd name="T42" fmla="*/ 1438378764 w 2288"/>
                <a:gd name="T43" fmla="*/ 62883421 h 1047"/>
                <a:gd name="T44" fmla="*/ 1422628390 w 2288"/>
                <a:gd name="T45" fmla="*/ 89294780 h 1047"/>
                <a:gd name="T46" fmla="*/ 1394276446 w 2288"/>
                <a:gd name="T47" fmla="*/ 115076529 h 1047"/>
                <a:gd name="T48" fmla="*/ 1354584200 w 2288"/>
                <a:gd name="T49" fmla="*/ 136457154 h 1047"/>
                <a:gd name="T50" fmla="*/ 1280868669 w 2288"/>
                <a:gd name="T51" fmla="*/ 170414616 h 1047"/>
                <a:gd name="T52" fmla="*/ 1202114415 w 2288"/>
                <a:gd name="T53" fmla="*/ 206886652 h 1047"/>
                <a:gd name="T54" fmla="*/ 1129660152 w 2288"/>
                <a:gd name="T55" fmla="*/ 238957638 h 1047"/>
                <a:gd name="T56" fmla="*/ 1062245406 w 2288"/>
                <a:gd name="T57" fmla="*/ 270398940 h 1047"/>
                <a:gd name="T58" fmla="*/ 1000502001 w 2288"/>
                <a:gd name="T59" fmla="*/ 298067983 h 1047"/>
                <a:gd name="T60" fmla="*/ 941908195 w 2288"/>
                <a:gd name="T61" fmla="*/ 325108184 h 1047"/>
                <a:gd name="T62" fmla="*/ 891505091 w 2288"/>
                <a:gd name="T63" fmla="*/ 347745699 h 1047"/>
                <a:gd name="T64" fmla="*/ 844252380 w 2288"/>
                <a:gd name="T65" fmla="*/ 369755166 h 1047"/>
                <a:gd name="T66" fmla="*/ 803299462 w 2288"/>
                <a:gd name="T67" fmla="*/ 388620422 h 1047"/>
                <a:gd name="T68" fmla="*/ 766757609 w 2288"/>
                <a:gd name="T69" fmla="*/ 404340677 h 1047"/>
                <a:gd name="T70" fmla="*/ 736515747 w 2288"/>
                <a:gd name="T71" fmla="*/ 418804139 h 1047"/>
                <a:gd name="T72" fmla="*/ 711314195 w 2288"/>
                <a:gd name="T73" fmla="*/ 431380977 h 1047"/>
                <a:gd name="T74" fmla="*/ 690522716 w 2288"/>
                <a:gd name="T75" fmla="*/ 439555921 h 1047"/>
                <a:gd name="T76" fmla="*/ 676032022 w 2288"/>
                <a:gd name="T77" fmla="*/ 447102024 h 1047"/>
                <a:gd name="T78" fmla="*/ 666581639 w 2288"/>
                <a:gd name="T79" fmla="*/ 451503917 h 1047"/>
                <a:gd name="T80" fmla="*/ 662801009 w 2288"/>
                <a:gd name="T81" fmla="*/ 454019285 h 1047"/>
                <a:gd name="T82" fmla="*/ 608617276 w 2288"/>
                <a:gd name="T83" fmla="*/ 480429851 h 1047"/>
                <a:gd name="T84" fmla="*/ 490800220 w 2288"/>
                <a:gd name="T85" fmla="*/ 542055564 h 1047"/>
                <a:gd name="T86" fmla="*/ 393144306 w 2288"/>
                <a:gd name="T87" fmla="*/ 603682069 h 1047"/>
                <a:gd name="T88" fmla="*/ 362902444 w 2288"/>
                <a:gd name="T89" fmla="*/ 628834951 h 1047"/>
                <a:gd name="T90" fmla="*/ 336441212 w 2288"/>
                <a:gd name="T91" fmla="*/ 645813682 h 1047"/>
                <a:gd name="T92" fmla="*/ 313129578 w 2288"/>
                <a:gd name="T93" fmla="*/ 655875153 h 1047"/>
                <a:gd name="T94" fmla="*/ 290448181 w 2288"/>
                <a:gd name="T95" fmla="*/ 657132836 h 1047"/>
                <a:gd name="T96" fmla="*/ 252645854 w 2288"/>
                <a:gd name="T97" fmla="*/ 647071366 h 1047"/>
                <a:gd name="T98" fmla="*/ 209172979 w 2288"/>
                <a:gd name="T99" fmla="*/ 624433058 h 1047"/>
                <a:gd name="T100" fmla="*/ 160659744 w 2288"/>
                <a:gd name="T101" fmla="*/ 587961022 h 1047"/>
                <a:gd name="T102" fmla="*/ 107736485 w 2288"/>
                <a:gd name="T103" fmla="*/ 536396780 h 1047"/>
                <a:gd name="T104" fmla="*/ 57963594 w 2288"/>
                <a:gd name="T105" fmla="*/ 480429851 h 1047"/>
                <a:gd name="T106" fmla="*/ 23941083 w 2288"/>
                <a:gd name="T107" fmla="*/ 434525186 h 1047"/>
                <a:gd name="T108" fmla="*/ 5040312 w 2288"/>
                <a:gd name="T109" fmla="*/ 401196467 h 1047"/>
                <a:gd name="T110" fmla="*/ 0 w 2288"/>
                <a:gd name="T111" fmla="*/ 375414743 h 1047"/>
                <a:gd name="T112" fmla="*/ 6299993 w 2288"/>
                <a:gd name="T113" fmla="*/ 356549486 h 1047"/>
                <a:gd name="T114" fmla="*/ 18271330 w 2288"/>
                <a:gd name="T115" fmla="*/ 343343806 h 1047"/>
                <a:gd name="T116" fmla="*/ 39062021 w 2288"/>
                <a:gd name="T117" fmla="*/ 334540020 h 1047"/>
                <a:gd name="T118" fmla="*/ 59223275 w 2288"/>
                <a:gd name="T119" fmla="*/ 333282336 h 10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88"/>
                <a:gd name="T181" fmla="*/ 0 h 1047"/>
                <a:gd name="T182" fmla="*/ 2288 w 2288"/>
                <a:gd name="T183" fmla="*/ 1047 h 104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88" h="1047">
                  <a:moveTo>
                    <a:pt x="94" y="530"/>
                  </a:moveTo>
                  <a:lnTo>
                    <a:pt x="104" y="530"/>
                  </a:lnTo>
                  <a:lnTo>
                    <a:pt x="115" y="532"/>
                  </a:lnTo>
                  <a:lnTo>
                    <a:pt x="129" y="532"/>
                  </a:lnTo>
                  <a:lnTo>
                    <a:pt x="144" y="534"/>
                  </a:lnTo>
                  <a:lnTo>
                    <a:pt x="152" y="536"/>
                  </a:lnTo>
                  <a:lnTo>
                    <a:pt x="159" y="538"/>
                  </a:lnTo>
                  <a:lnTo>
                    <a:pt x="169" y="540"/>
                  </a:lnTo>
                  <a:lnTo>
                    <a:pt x="179" y="542"/>
                  </a:lnTo>
                  <a:lnTo>
                    <a:pt x="188" y="542"/>
                  </a:lnTo>
                  <a:lnTo>
                    <a:pt x="200" y="546"/>
                  </a:lnTo>
                  <a:lnTo>
                    <a:pt x="211" y="547"/>
                  </a:lnTo>
                  <a:lnTo>
                    <a:pt x="223" y="549"/>
                  </a:lnTo>
                  <a:lnTo>
                    <a:pt x="238" y="551"/>
                  </a:lnTo>
                  <a:lnTo>
                    <a:pt x="253" y="553"/>
                  </a:lnTo>
                  <a:lnTo>
                    <a:pt x="269" y="555"/>
                  </a:lnTo>
                  <a:lnTo>
                    <a:pt x="282" y="557"/>
                  </a:lnTo>
                  <a:lnTo>
                    <a:pt x="294" y="559"/>
                  </a:lnTo>
                  <a:lnTo>
                    <a:pt x="307" y="561"/>
                  </a:lnTo>
                  <a:lnTo>
                    <a:pt x="317" y="563"/>
                  </a:lnTo>
                  <a:lnTo>
                    <a:pt x="328" y="565"/>
                  </a:lnTo>
                  <a:lnTo>
                    <a:pt x="338" y="565"/>
                  </a:lnTo>
                  <a:lnTo>
                    <a:pt x="348" y="567"/>
                  </a:lnTo>
                  <a:lnTo>
                    <a:pt x="355" y="567"/>
                  </a:lnTo>
                  <a:lnTo>
                    <a:pt x="363" y="567"/>
                  </a:lnTo>
                  <a:lnTo>
                    <a:pt x="371" y="569"/>
                  </a:lnTo>
                  <a:lnTo>
                    <a:pt x="376" y="569"/>
                  </a:lnTo>
                  <a:lnTo>
                    <a:pt x="382" y="569"/>
                  </a:lnTo>
                  <a:lnTo>
                    <a:pt x="386" y="569"/>
                  </a:lnTo>
                  <a:lnTo>
                    <a:pt x="396" y="569"/>
                  </a:lnTo>
                  <a:lnTo>
                    <a:pt x="407" y="569"/>
                  </a:lnTo>
                  <a:lnTo>
                    <a:pt x="420" y="567"/>
                  </a:lnTo>
                  <a:lnTo>
                    <a:pt x="434" y="567"/>
                  </a:lnTo>
                  <a:lnTo>
                    <a:pt x="449" y="565"/>
                  </a:lnTo>
                  <a:lnTo>
                    <a:pt x="465" y="563"/>
                  </a:lnTo>
                  <a:lnTo>
                    <a:pt x="482" y="561"/>
                  </a:lnTo>
                  <a:lnTo>
                    <a:pt x="499" y="559"/>
                  </a:lnTo>
                  <a:lnTo>
                    <a:pt x="518" y="555"/>
                  </a:lnTo>
                  <a:lnTo>
                    <a:pt x="539" y="553"/>
                  </a:lnTo>
                  <a:lnTo>
                    <a:pt x="561" y="549"/>
                  </a:lnTo>
                  <a:lnTo>
                    <a:pt x="584" y="544"/>
                  </a:lnTo>
                  <a:lnTo>
                    <a:pt x="607" y="540"/>
                  </a:lnTo>
                  <a:lnTo>
                    <a:pt x="632" y="534"/>
                  </a:lnTo>
                  <a:lnTo>
                    <a:pt x="657" y="530"/>
                  </a:lnTo>
                  <a:lnTo>
                    <a:pt x="683" y="524"/>
                  </a:lnTo>
                  <a:lnTo>
                    <a:pt x="801" y="486"/>
                  </a:lnTo>
                  <a:lnTo>
                    <a:pt x="916" y="450"/>
                  </a:lnTo>
                  <a:lnTo>
                    <a:pt x="1023" y="413"/>
                  </a:lnTo>
                  <a:lnTo>
                    <a:pt x="1129" y="380"/>
                  </a:lnTo>
                  <a:lnTo>
                    <a:pt x="1229" y="346"/>
                  </a:lnTo>
                  <a:lnTo>
                    <a:pt x="1325" y="313"/>
                  </a:lnTo>
                  <a:lnTo>
                    <a:pt x="1415" y="283"/>
                  </a:lnTo>
                  <a:lnTo>
                    <a:pt x="1501" y="252"/>
                  </a:lnTo>
                  <a:lnTo>
                    <a:pt x="1584" y="223"/>
                  </a:lnTo>
                  <a:lnTo>
                    <a:pt x="1662" y="196"/>
                  </a:lnTo>
                  <a:lnTo>
                    <a:pt x="1735" y="167"/>
                  </a:lnTo>
                  <a:lnTo>
                    <a:pt x="1803" y="142"/>
                  </a:lnTo>
                  <a:lnTo>
                    <a:pt x="1868" y="116"/>
                  </a:lnTo>
                  <a:lnTo>
                    <a:pt x="1927" y="92"/>
                  </a:lnTo>
                  <a:lnTo>
                    <a:pt x="1981" y="69"/>
                  </a:lnTo>
                  <a:lnTo>
                    <a:pt x="2031" y="46"/>
                  </a:lnTo>
                  <a:lnTo>
                    <a:pt x="2054" y="35"/>
                  </a:lnTo>
                  <a:lnTo>
                    <a:pt x="2077" y="25"/>
                  </a:lnTo>
                  <a:lnTo>
                    <a:pt x="2096" y="18"/>
                  </a:lnTo>
                  <a:lnTo>
                    <a:pt x="2116" y="12"/>
                  </a:lnTo>
                  <a:lnTo>
                    <a:pt x="2131" y="6"/>
                  </a:lnTo>
                  <a:lnTo>
                    <a:pt x="2146" y="4"/>
                  </a:lnTo>
                  <a:lnTo>
                    <a:pt x="2160" y="2"/>
                  </a:lnTo>
                  <a:lnTo>
                    <a:pt x="2171" y="0"/>
                  </a:lnTo>
                  <a:lnTo>
                    <a:pt x="2185" y="0"/>
                  </a:lnTo>
                  <a:lnTo>
                    <a:pt x="2198" y="2"/>
                  </a:lnTo>
                  <a:lnTo>
                    <a:pt x="2212" y="2"/>
                  </a:lnTo>
                  <a:lnTo>
                    <a:pt x="2221" y="4"/>
                  </a:lnTo>
                  <a:lnTo>
                    <a:pt x="2233" y="6"/>
                  </a:lnTo>
                  <a:lnTo>
                    <a:pt x="2242" y="10"/>
                  </a:lnTo>
                  <a:lnTo>
                    <a:pt x="2250" y="12"/>
                  </a:lnTo>
                  <a:lnTo>
                    <a:pt x="2258" y="16"/>
                  </a:lnTo>
                  <a:lnTo>
                    <a:pt x="2265" y="20"/>
                  </a:lnTo>
                  <a:lnTo>
                    <a:pt x="2271" y="25"/>
                  </a:lnTo>
                  <a:lnTo>
                    <a:pt x="2277" y="31"/>
                  </a:lnTo>
                  <a:lnTo>
                    <a:pt x="2281" y="37"/>
                  </a:lnTo>
                  <a:lnTo>
                    <a:pt x="2284" y="43"/>
                  </a:lnTo>
                  <a:lnTo>
                    <a:pt x="2286" y="50"/>
                  </a:lnTo>
                  <a:lnTo>
                    <a:pt x="2288" y="58"/>
                  </a:lnTo>
                  <a:lnTo>
                    <a:pt x="2288" y="66"/>
                  </a:lnTo>
                  <a:lnTo>
                    <a:pt x="2288" y="77"/>
                  </a:lnTo>
                  <a:lnTo>
                    <a:pt x="2286" y="89"/>
                  </a:lnTo>
                  <a:lnTo>
                    <a:pt x="2283" y="100"/>
                  </a:lnTo>
                  <a:lnTo>
                    <a:pt x="2279" y="112"/>
                  </a:lnTo>
                  <a:lnTo>
                    <a:pt x="2273" y="121"/>
                  </a:lnTo>
                  <a:lnTo>
                    <a:pt x="2265" y="133"/>
                  </a:lnTo>
                  <a:lnTo>
                    <a:pt x="2258" y="142"/>
                  </a:lnTo>
                  <a:lnTo>
                    <a:pt x="2248" y="154"/>
                  </a:lnTo>
                  <a:lnTo>
                    <a:pt x="2238" y="164"/>
                  </a:lnTo>
                  <a:lnTo>
                    <a:pt x="2227" y="173"/>
                  </a:lnTo>
                  <a:lnTo>
                    <a:pt x="2213" y="183"/>
                  </a:lnTo>
                  <a:lnTo>
                    <a:pt x="2200" y="190"/>
                  </a:lnTo>
                  <a:lnTo>
                    <a:pt x="2185" y="200"/>
                  </a:lnTo>
                  <a:lnTo>
                    <a:pt x="2167" y="210"/>
                  </a:lnTo>
                  <a:lnTo>
                    <a:pt x="2150" y="217"/>
                  </a:lnTo>
                  <a:lnTo>
                    <a:pt x="2131" y="227"/>
                  </a:lnTo>
                  <a:lnTo>
                    <a:pt x="2098" y="242"/>
                  </a:lnTo>
                  <a:lnTo>
                    <a:pt x="2066" y="258"/>
                  </a:lnTo>
                  <a:lnTo>
                    <a:pt x="2033" y="271"/>
                  </a:lnTo>
                  <a:lnTo>
                    <a:pt x="2000" y="286"/>
                  </a:lnTo>
                  <a:lnTo>
                    <a:pt x="1970" y="300"/>
                  </a:lnTo>
                  <a:lnTo>
                    <a:pt x="1939" y="315"/>
                  </a:lnTo>
                  <a:lnTo>
                    <a:pt x="1908" y="329"/>
                  </a:lnTo>
                  <a:lnTo>
                    <a:pt x="1879" y="342"/>
                  </a:lnTo>
                  <a:lnTo>
                    <a:pt x="1851" y="355"/>
                  </a:lnTo>
                  <a:lnTo>
                    <a:pt x="1822" y="369"/>
                  </a:lnTo>
                  <a:lnTo>
                    <a:pt x="1793" y="380"/>
                  </a:lnTo>
                  <a:lnTo>
                    <a:pt x="1766" y="394"/>
                  </a:lnTo>
                  <a:lnTo>
                    <a:pt x="1739" y="405"/>
                  </a:lnTo>
                  <a:lnTo>
                    <a:pt x="1712" y="419"/>
                  </a:lnTo>
                  <a:lnTo>
                    <a:pt x="1686" y="430"/>
                  </a:lnTo>
                  <a:lnTo>
                    <a:pt x="1661" y="442"/>
                  </a:lnTo>
                  <a:lnTo>
                    <a:pt x="1636" y="453"/>
                  </a:lnTo>
                  <a:lnTo>
                    <a:pt x="1611" y="465"/>
                  </a:lnTo>
                  <a:lnTo>
                    <a:pt x="1588" y="474"/>
                  </a:lnTo>
                  <a:lnTo>
                    <a:pt x="1563" y="486"/>
                  </a:lnTo>
                  <a:lnTo>
                    <a:pt x="1542" y="496"/>
                  </a:lnTo>
                  <a:lnTo>
                    <a:pt x="1519" y="507"/>
                  </a:lnTo>
                  <a:lnTo>
                    <a:pt x="1495" y="517"/>
                  </a:lnTo>
                  <a:lnTo>
                    <a:pt x="1474" y="526"/>
                  </a:lnTo>
                  <a:lnTo>
                    <a:pt x="1453" y="536"/>
                  </a:lnTo>
                  <a:lnTo>
                    <a:pt x="1434" y="546"/>
                  </a:lnTo>
                  <a:lnTo>
                    <a:pt x="1415" y="553"/>
                  </a:lnTo>
                  <a:lnTo>
                    <a:pt x="1396" y="563"/>
                  </a:lnTo>
                  <a:lnTo>
                    <a:pt x="1376" y="570"/>
                  </a:lnTo>
                  <a:lnTo>
                    <a:pt x="1357" y="580"/>
                  </a:lnTo>
                  <a:lnTo>
                    <a:pt x="1340" y="588"/>
                  </a:lnTo>
                  <a:lnTo>
                    <a:pt x="1323" y="595"/>
                  </a:lnTo>
                  <a:lnTo>
                    <a:pt x="1305" y="603"/>
                  </a:lnTo>
                  <a:lnTo>
                    <a:pt x="1290" y="611"/>
                  </a:lnTo>
                  <a:lnTo>
                    <a:pt x="1275" y="618"/>
                  </a:lnTo>
                  <a:lnTo>
                    <a:pt x="1259" y="624"/>
                  </a:lnTo>
                  <a:lnTo>
                    <a:pt x="1244" y="632"/>
                  </a:lnTo>
                  <a:lnTo>
                    <a:pt x="1231" y="638"/>
                  </a:lnTo>
                  <a:lnTo>
                    <a:pt x="1217" y="643"/>
                  </a:lnTo>
                  <a:lnTo>
                    <a:pt x="1204" y="649"/>
                  </a:lnTo>
                  <a:lnTo>
                    <a:pt x="1192" y="655"/>
                  </a:lnTo>
                  <a:lnTo>
                    <a:pt x="1181" y="661"/>
                  </a:lnTo>
                  <a:lnTo>
                    <a:pt x="1169" y="666"/>
                  </a:lnTo>
                  <a:lnTo>
                    <a:pt x="1158" y="672"/>
                  </a:lnTo>
                  <a:lnTo>
                    <a:pt x="1148" y="676"/>
                  </a:lnTo>
                  <a:lnTo>
                    <a:pt x="1137" y="680"/>
                  </a:lnTo>
                  <a:lnTo>
                    <a:pt x="1129" y="686"/>
                  </a:lnTo>
                  <a:lnTo>
                    <a:pt x="1119" y="689"/>
                  </a:lnTo>
                  <a:lnTo>
                    <a:pt x="1112" y="693"/>
                  </a:lnTo>
                  <a:lnTo>
                    <a:pt x="1104" y="697"/>
                  </a:lnTo>
                  <a:lnTo>
                    <a:pt x="1096" y="699"/>
                  </a:lnTo>
                  <a:lnTo>
                    <a:pt x="1089" y="703"/>
                  </a:lnTo>
                  <a:lnTo>
                    <a:pt x="1083" y="707"/>
                  </a:lnTo>
                  <a:lnTo>
                    <a:pt x="1077" y="709"/>
                  </a:lnTo>
                  <a:lnTo>
                    <a:pt x="1073" y="711"/>
                  </a:lnTo>
                  <a:lnTo>
                    <a:pt x="1067" y="714"/>
                  </a:lnTo>
                  <a:lnTo>
                    <a:pt x="1064" y="716"/>
                  </a:lnTo>
                  <a:lnTo>
                    <a:pt x="1060" y="718"/>
                  </a:lnTo>
                  <a:lnTo>
                    <a:pt x="1058" y="718"/>
                  </a:lnTo>
                  <a:lnTo>
                    <a:pt x="1056" y="720"/>
                  </a:lnTo>
                  <a:lnTo>
                    <a:pt x="1054" y="722"/>
                  </a:lnTo>
                  <a:lnTo>
                    <a:pt x="1052" y="722"/>
                  </a:lnTo>
                  <a:lnTo>
                    <a:pt x="1050" y="724"/>
                  </a:lnTo>
                  <a:lnTo>
                    <a:pt x="1021" y="737"/>
                  </a:lnTo>
                  <a:lnTo>
                    <a:pt x="993" y="751"/>
                  </a:lnTo>
                  <a:lnTo>
                    <a:pt x="966" y="764"/>
                  </a:lnTo>
                  <a:lnTo>
                    <a:pt x="937" y="778"/>
                  </a:lnTo>
                  <a:lnTo>
                    <a:pt x="883" y="807"/>
                  </a:lnTo>
                  <a:lnTo>
                    <a:pt x="831" y="833"/>
                  </a:lnTo>
                  <a:lnTo>
                    <a:pt x="779" y="862"/>
                  </a:lnTo>
                  <a:lnTo>
                    <a:pt x="731" y="891"/>
                  </a:lnTo>
                  <a:lnTo>
                    <a:pt x="683" y="920"/>
                  </a:lnTo>
                  <a:lnTo>
                    <a:pt x="637" y="949"/>
                  </a:lnTo>
                  <a:lnTo>
                    <a:pt x="624" y="960"/>
                  </a:lnTo>
                  <a:lnTo>
                    <a:pt x="612" y="972"/>
                  </a:lnTo>
                  <a:lnTo>
                    <a:pt x="599" y="983"/>
                  </a:lnTo>
                  <a:lnTo>
                    <a:pt x="587" y="993"/>
                  </a:lnTo>
                  <a:lnTo>
                    <a:pt x="576" y="1000"/>
                  </a:lnTo>
                  <a:lnTo>
                    <a:pt x="566" y="1008"/>
                  </a:lnTo>
                  <a:lnTo>
                    <a:pt x="555" y="1016"/>
                  </a:lnTo>
                  <a:lnTo>
                    <a:pt x="545" y="1022"/>
                  </a:lnTo>
                  <a:lnTo>
                    <a:pt x="534" y="1027"/>
                  </a:lnTo>
                  <a:lnTo>
                    <a:pt x="524" y="1033"/>
                  </a:lnTo>
                  <a:lnTo>
                    <a:pt x="516" y="1037"/>
                  </a:lnTo>
                  <a:lnTo>
                    <a:pt x="507" y="1041"/>
                  </a:lnTo>
                  <a:lnTo>
                    <a:pt x="497" y="1043"/>
                  </a:lnTo>
                  <a:lnTo>
                    <a:pt x="490" y="1045"/>
                  </a:lnTo>
                  <a:lnTo>
                    <a:pt x="482" y="1047"/>
                  </a:lnTo>
                  <a:lnTo>
                    <a:pt x="474" y="1047"/>
                  </a:lnTo>
                  <a:lnTo>
                    <a:pt x="461" y="1045"/>
                  </a:lnTo>
                  <a:lnTo>
                    <a:pt x="445" y="1043"/>
                  </a:lnTo>
                  <a:lnTo>
                    <a:pt x="432" y="1041"/>
                  </a:lnTo>
                  <a:lnTo>
                    <a:pt x="417" y="1035"/>
                  </a:lnTo>
                  <a:lnTo>
                    <a:pt x="401" y="1029"/>
                  </a:lnTo>
                  <a:lnTo>
                    <a:pt x="384" y="1022"/>
                  </a:lnTo>
                  <a:lnTo>
                    <a:pt x="369" y="1014"/>
                  </a:lnTo>
                  <a:lnTo>
                    <a:pt x="351" y="1004"/>
                  </a:lnTo>
                  <a:lnTo>
                    <a:pt x="332" y="993"/>
                  </a:lnTo>
                  <a:lnTo>
                    <a:pt x="315" y="981"/>
                  </a:lnTo>
                  <a:lnTo>
                    <a:pt x="296" y="966"/>
                  </a:lnTo>
                  <a:lnTo>
                    <a:pt x="277" y="952"/>
                  </a:lnTo>
                  <a:lnTo>
                    <a:pt x="255" y="935"/>
                  </a:lnTo>
                  <a:lnTo>
                    <a:pt x="236" y="918"/>
                  </a:lnTo>
                  <a:lnTo>
                    <a:pt x="215" y="899"/>
                  </a:lnTo>
                  <a:lnTo>
                    <a:pt x="194" y="880"/>
                  </a:lnTo>
                  <a:lnTo>
                    <a:pt x="171" y="853"/>
                  </a:lnTo>
                  <a:lnTo>
                    <a:pt x="148" y="830"/>
                  </a:lnTo>
                  <a:lnTo>
                    <a:pt x="129" y="807"/>
                  </a:lnTo>
                  <a:lnTo>
                    <a:pt x="109" y="785"/>
                  </a:lnTo>
                  <a:lnTo>
                    <a:pt x="92" y="764"/>
                  </a:lnTo>
                  <a:lnTo>
                    <a:pt x="77" y="745"/>
                  </a:lnTo>
                  <a:lnTo>
                    <a:pt x="62" y="726"/>
                  </a:lnTo>
                  <a:lnTo>
                    <a:pt x="50" y="709"/>
                  </a:lnTo>
                  <a:lnTo>
                    <a:pt x="38" y="691"/>
                  </a:lnTo>
                  <a:lnTo>
                    <a:pt x="29" y="676"/>
                  </a:lnTo>
                  <a:lnTo>
                    <a:pt x="19" y="663"/>
                  </a:lnTo>
                  <a:lnTo>
                    <a:pt x="14" y="649"/>
                  </a:lnTo>
                  <a:lnTo>
                    <a:pt x="8" y="638"/>
                  </a:lnTo>
                  <a:lnTo>
                    <a:pt x="4" y="626"/>
                  </a:lnTo>
                  <a:lnTo>
                    <a:pt x="2" y="617"/>
                  </a:lnTo>
                  <a:lnTo>
                    <a:pt x="0" y="607"/>
                  </a:lnTo>
                  <a:lnTo>
                    <a:pt x="0" y="597"/>
                  </a:lnTo>
                  <a:lnTo>
                    <a:pt x="2" y="590"/>
                  </a:lnTo>
                  <a:lnTo>
                    <a:pt x="4" y="582"/>
                  </a:lnTo>
                  <a:lnTo>
                    <a:pt x="6" y="574"/>
                  </a:lnTo>
                  <a:lnTo>
                    <a:pt x="10" y="567"/>
                  </a:lnTo>
                  <a:lnTo>
                    <a:pt x="14" y="561"/>
                  </a:lnTo>
                  <a:lnTo>
                    <a:pt x="17" y="555"/>
                  </a:lnTo>
                  <a:lnTo>
                    <a:pt x="23" y="549"/>
                  </a:lnTo>
                  <a:lnTo>
                    <a:pt x="29" y="546"/>
                  </a:lnTo>
                  <a:lnTo>
                    <a:pt x="37" y="542"/>
                  </a:lnTo>
                  <a:lnTo>
                    <a:pt x="44" y="538"/>
                  </a:lnTo>
                  <a:lnTo>
                    <a:pt x="52" y="536"/>
                  </a:lnTo>
                  <a:lnTo>
                    <a:pt x="62" y="532"/>
                  </a:lnTo>
                  <a:lnTo>
                    <a:pt x="71" y="532"/>
                  </a:lnTo>
                  <a:lnTo>
                    <a:pt x="83" y="530"/>
                  </a:lnTo>
                  <a:lnTo>
                    <a:pt x="94" y="53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733800" y="4495800"/>
            <a:ext cx="1295400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饭前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33800" y="5257800"/>
            <a:ext cx="1236518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花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钱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33800" y="3733800"/>
            <a:ext cx="1236518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工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钱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33800" y="6019800"/>
            <a:ext cx="1236518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本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钱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0"/>
            <a:ext cx="2743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老師可以挑詞語來做活動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10400" y="45720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20172"/>
      </p:ext>
    </p:extLst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28600" y="1142999"/>
            <a:ext cx="1447800" cy="1328115"/>
            <a:chOff x="228600" y="1142999"/>
            <a:chExt cx="1447800" cy="1328115"/>
          </a:xfrm>
        </p:grpSpPr>
        <p:pic>
          <p:nvPicPr>
            <p:cNvPr id="11" name="Picture 2" descr="C:\Users\Meishing\Dropbox\meizhouhuayu\pics\38.12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 l="87500"/>
            <a:stretch>
              <a:fillRect/>
            </a:stretch>
          </p:blipFill>
          <p:spPr bwMode="auto">
            <a:xfrm>
              <a:off x="228600" y="1142999"/>
              <a:ext cx="1447800" cy="1328115"/>
            </a:xfrm>
            <a:prstGeom prst="rect">
              <a:avLst/>
            </a:prstGeom>
            <a:noFill/>
          </p:spPr>
        </p:pic>
        <p:sp>
          <p:nvSpPr>
            <p:cNvPr id="27" name="Rectangle 26"/>
            <p:cNvSpPr/>
            <p:nvPr/>
          </p:nvSpPr>
          <p:spPr>
            <a:xfrm>
              <a:off x="1143000" y="17526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19400" y="1295400"/>
            <a:ext cx="909217" cy="1373182"/>
            <a:chOff x="3204964" y="2207543"/>
            <a:chExt cx="909217" cy="1373182"/>
          </a:xfrm>
        </p:grpSpPr>
        <p:sp>
          <p:nvSpPr>
            <p:cNvPr id="6" name="Freeform 30"/>
            <p:cNvSpPr>
              <a:spLocks/>
            </p:cNvSpPr>
            <p:nvPr/>
          </p:nvSpPr>
          <p:spPr bwMode="auto">
            <a:xfrm>
              <a:off x="3204964" y="2207543"/>
              <a:ext cx="909217" cy="241454"/>
            </a:xfrm>
            <a:custGeom>
              <a:avLst/>
              <a:gdLst>
                <a:gd name="T0" fmla="*/ 1563561879 w 2937"/>
                <a:gd name="T1" fmla="*/ 1889919 h 716"/>
                <a:gd name="T2" fmla="*/ 1601389794 w 2937"/>
                <a:gd name="T3" fmla="*/ 11970543 h 716"/>
                <a:gd name="T4" fmla="*/ 1648675283 w 2937"/>
                <a:gd name="T5" fmla="*/ 28981403 h 716"/>
                <a:gd name="T6" fmla="*/ 1705416361 w 2937"/>
                <a:gd name="T7" fmla="*/ 54183763 h 716"/>
                <a:gd name="T8" fmla="*/ 1764680438 w 2937"/>
                <a:gd name="T9" fmla="*/ 83165153 h 716"/>
                <a:gd name="T10" fmla="*/ 1810705023 w 2937"/>
                <a:gd name="T11" fmla="*/ 109627206 h 716"/>
                <a:gd name="T12" fmla="*/ 1839707403 w 2937"/>
                <a:gd name="T13" fmla="*/ 134198523 h 716"/>
                <a:gd name="T14" fmla="*/ 1851685992 w 2937"/>
                <a:gd name="T15" fmla="*/ 153099291 h 716"/>
                <a:gd name="T16" fmla="*/ 1849164184 w 2937"/>
                <a:gd name="T17" fmla="*/ 177671402 h 716"/>
                <a:gd name="T18" fmla="*/ 1835923103 w 2937"/>
                <a:gd name="T19" fmla="*/ 199092325 h 716"/>
                <a:gd name="T20" fmla="*/ 1811965927 w 2937"/>
                <a:gd name="T21" fmla="*/ 216103226 h 716"/>
                <a:gd name="T22" fmla="*/ 1775399710 w 2937"/>
                <a:gd name="T23" fmla="*/ 229334240 h 716"/>
                <a:gd name="T24" fmla="*/ 1740092810 w 2937"/>
                <a:gd name="T25" fmla="*/ 238154387 h 716"/>
                <a:gd name="T26" fmla="*/ 1697850937 w 2937"/>
                <a:gd name="T27" fmla="*/ 245085409 h 716"/>
                <a:gd name="T28" fmla="*/ 1643630873 w 2937"/>
                <a:gd name="T29" fmla="*/ 250125720 h 716"/>
                <a:gd name="T30" fmla="*/ 1575540468 w 2937"/>
                <a:gd name="T31" fmla="*/ 252645876 h 716"/>
                <a:gd name="T32" fmla="*/ 1442511917 w 2937"/>
                <a:gd name="T33" fmla="*/ 253905556 h 716"/>
                <a:gd name="T34" fmla="*/ 1287416752 w 2937"/>
                <a:gd name="T35" fmla="*/ 262096260 h 716"/>
                <a:gd name="T36" fmla="*/ 1127907629 w 2937"/>
                <a:gd name="T37" fmla="*/ 276586955 h 716"/>
                <a:gd name="T38" fmla="*/ 964616588 w 2937"/>
                <a:gd name="T39" fmla="*/ 298638116 h 716"/>
                <a:gd name="T40" fmla="*/ 838523010 w 2937"/>
                <a:gd name="T41" fmla="*/ 320059834 h 716"/>
                <a:gd name="T42" fmla="*/ 734495848 w 2937"/>
                <a:gd name="T43" fmla="*/ 338331159 h 716"/>
                <a:gd name="T44" fmla="*/ 641186568 w 2937"/>
                <a:gd name="T45" fmla="*/ 356602484 h 716"/>
                <a:gd name="T46" fmla="*/ 556703617 w 2937"/>
                <a:gd name="T47" fmla="*/ 373613334 h 716"/>
                <a:gd name="T48" fmla="*/ 481678239 w 2937"/>
                <a:gd name="T49" fmla="*/ 389364504 h 716"/>
                <a:gd name="T50" fmla="*/ 416109543 w 2937"/>
                <a:gd name="T51" fmla="*/ 403855199 h 716"/>
                <a:gd name="T52" fmla="*/ 361889082 w 2937"/>
                <a:gd name="T53" fmla="*/ 415825739 h 716"/>
                <a:gd name="T54" fmla="*/ 317125401 w 2937"/>
                <a:gd name="T55" fmla="*/ 427796378 h 716"/>
                <a:gd name="T56" fmla="*/ 272362514 w 2937"/>
                <a:gd name="T57" fmla="*/ 442287866 h 716"/>
                <a:gd name="T58" fmla="*/ 240839120 w 2937"/>
                <a:gd name="T59" fmla="*/ 451108013 h 716"/>
                <a:gd name="T60" fmla="*/ 218142053 w 2937"/>
                <a:gd name="T61" fmla="*/ 449848333 h 716"/>
                <a:gd name="T62" fmla="*/ 187879513 w 2937"/>
                <a:gd name="T63" fmla="*/ 439767711 h 716"/>
                <a:gd name="T64" fmla="*/ 147529790 w 2937"/>
                <a:gd name="T65" fmla="*/ 424016541 h 716"/>
                <a:gd name="T66" fmla="*/ 100244277 w 2937"/>
                <a:gd name="T67" fmla="*/ 401335044 h 716"/>
                <a:gd name="T68" fmla="*/ 58003198 w 2937"/>
                <a:gd name="T69" fmla="*/ 379283882 h 716"/>
                <a:gd name="T70" fmla="*/ 27740695 w 2937"/>
                <a:gd name="T71" fmla="*/ 361012557 h 716"/>
                <a:gd name="T72" fmla="*/ 8195879 w 2937"/>
                <a:gd name="T73" fmla="*/ 344631150 h 716"/>
                <a:gd name="T74" fmla="*/ 0 w 2937"/>
                <a:gd name="T75" fmla="*/ 328880775 h 716"/>
                <a:gd name="T76" fmla="*/ 2521809 w 2937"/>
                <a:gd name="T77" fmla="*/ 314389286 h 716"/>
                <a:gd name="T78" fmla="*/ 13239498 w 2937"/>
                <a:gd name="T79" fmla="*/ 303048983 h 716"/>
                <a:gd name="T80" fmla="*/ 34045215 w 2937"/>
                <a:gd name="T81" fmla="*/ 294858280 h 716"/>
                <a:gd name="T82" fmla="*/ 63046814 w 2937"/>
                <a:gd name="T83" fmla="*/ 289817969 h 716"/>
                <a:gd name="T84" fmla="*/ 182835897 w 2937"/>
                <a:gd name="T85" fmla="*/ 271546644 h 716"/>
                <a:gd name="T86" fmla="*/ 341083371 w 2937"/>
                <a:gd name="T87" fmla="*/ 245085409 h 716"/>
                <a:gd name="T88" fmla="*/ 511940730 w 2937"/>
                <a:gd name="T89" fmla="*/ 214843545 h 716"/>
                <a:gd name="T90" fmla="*/ 694776577 w 2937"/>
                <a:gd name="T91" fmla="*/ 183341156 h 716"/>
                <a:gd name="T92" fmla="*/ 843566626 w 2937"/>
                <a:gd name="T93" fmla="*/ 153099291 h 716"/>
                <a:gd name="T94" fmla="*/ 967138397 w 2937"/>
                <a:gd name="T95" fmla="*/ 126638056 h 716"/>
                <a:gd name="T96" fmla="*/ 1076840223 w 2937"/>
                <a:gd name="T97" fmla="*/ 103956633 h 716"/>
                <a:gd name="T98" fmla="*/ 1175193118 w 2937"/>
                <a:gd name="T99" fmla="*/ 81905472 h 716"/>
                <a:gd name="T100" fmla="*/ 1260936974 w 2937"/>
                <a:gd name="T101" fmla="*/ 63634147 h 716"/>
                <a:gd name="T102" fmla="*/ 1333440543 w 2937"/>
                <a:gd name="T103" fmla="*/ 47882965 h 716"/>
                <a:gd name="T104" fmla="*/ 1393965524 w 2937"/>
                <a:gd name="T105" fmla="*/ 33392270 h 716"/>
                <a:gd name="T106" fmla="*/ 1442511917 w 2937"/>
                <a:gd name="T107" fmla="*/ 22681405 h 716"/>
                <a:gd name="T108" fmla="*/ 1483492092 w 2937"/>
                <a:gd name="T109" fmla="*/ 11970543 h 716"/>
                <a:gd name="T110" fmla="*/ 1509341418 w 2937"/>
                <a:gd name="T111" fmla="*/ 5670550 h 716"/>
                <a:gd name="T112" fmla="*/ 1528886225 w 2937"/>
                <a:gd name="T113" fmla="*/ 630237 h 716"/>
                <a:gd name="T114" fmla="*/ 1540864813 w 2937"/>
                <a:gd name="T115" fmla="*/ 0 h 71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37"/>
                <a:gd name="T175" fmla="*/ 0 h 716"/>
                <a:gd name="T176" fmla="*/ 2937 w 2937"/>
                <a:gd name="T177" fmla="*/ 716 h 71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37" h="716">
                  <a:moveTo>
                    <a:pt x="2444" y="0"/>
                  </a:moveTo>
                  <a:lnTo>
                    <a:pt x="2455" y="0"/>
                  </a:lnTo>
                  <a:lnTo>
                    <a:pt x="2467" y="1"/>
                  </a:lnTo>
                  <a:lnTo>
                    <a:pt x="2480" y="3"/>
                  </a:lnTo>
                  <a:lnTo>
                    <a:pt x="2494" y="5"/>
                  </a:lnTo>
                  <a:lnTo>
                    <a:pt x="2509" y="9"/>
                  </a:lnTo>
                  <a:lnTo>
                    <a:pt x="2524" y="13"/>
                  </a:lnTo>
                  <a:lnTo>
                    <a:pt x="2540" y="19"/>
                  </a:lnTo>
                  <a:lnTo>
                    <a:pt x="2559" y="24"/>
                  </a:lnTo>
                  <a:lnTo>
                    <a:pt x="2576" y="30"/>
                  </a:lnTo>
                  <a:lnTo>
                    <a:pt x="2595" y="38"/>
                  </a:lnTo>
                  <a:lnTo>
                    <a:pt x="2615" y="46"/>
                  </a:lnTo>
                  <a:lnTo>
                    <a:pt x="2636" y="53"/>
                  </a:lnTo>
                  <a:lnTo>
                    <a:pt x="2659" y="63"/>
                  </a:lnTo>
                  <a:lnTo>
                    <a:pt x="2682" y="74"/>
                  </a:lnTo>
                  <a:lnTo>
                    <a:pt x="2705" y="86"/>
                  </a:lnTo>
                  <a:lnTo>
                    <a:pt x="2730" y="97"/>
                  </a:lnTo>
                  <a:lnTo>
                    <a:pt x="2755" y="109"/>
                  </a:lnTo>
                  <a:lnTo>
                    <a:pt x="2778" y="120"/>
                  </a:lnTo>
                  <a:lnTo>
                    <a:pt x="2799" y="132"/>
                  </a:lnTo>
                  <a:lnTo>
                    <a:pt x="2820" y="143"/>
                  </a:lnTo>
                  <a:lnTo>
                    <a:pt x="2839" y="153"/>
                  </a:lnTo>
                  <a:lnTo>
                    <a:pt x="2856" y="165"/>
                  </a:lnTo>
                  <a:lnTo>
                    <a:pt x="2872" y="174"/>
                  </a:lnTo>
                  <a:lnTo>
                    <a:pt x="2885" y="184"/>
                  </a:lnTo>
                  <a:lnTo>
                    <a:pt x="2897" y="193"/>
                  </a:lnTo>
                  <a:lnTo>
                    <a:pt x="2908" y="203"/>
                  </a:lnTo>
                  <a:lnTo>
                    <a:pt x="2918" y="213"/>
                  </a:lnTo>
                  <a:lnTo>
                    <a:pt x="2924" y="220"/>
                  </a:lnTo>
                  <a:lnTo>
                    <a:pt x="2929" y="228"/>
                  </a:lnTo>
                  <a:lnTo>
                    <a:pt x="2935" y="236"/>
                  </a:lnTo>
                  <a:lnTo>
                    <a:pt x="2937" y="243"/>
                  </a:lnTo>
                  <a:lnTo>
                    <a:pt x="2937" y="251"/>
                  </a:lnTo>
                  <a:lnTo>
                    <a:pt x="2937" y="262"/>
                  </a:lnTo>
                  <a:lnTo>
                    <a:pt x="2935" y="272"/>
                  </a:lnTo>
                  <a:lnTo>
                    <a:pt x="2933" y="282"/>
                  </a:lnTo>
                  <a:lnTo>
                    <a:pt x="2929" y="291"/>
                  </a:lnTo>
                  <a:lnTo>
                    <a:pt x="2924" y="301"/>
                  </a:lnTo>
                  <a:lnTo>
                    <a:pt x="2918" y="309"/>
                  </a:lnTo>
                  <a:lnTo>
                    <a:pt x="2912" y="316"/>
                  </a:lnTo>
                  <a:lnTo>
                    <a:pt x="2904" y="324"/>
                  </a:lnTo>
                  <a:lnTo>
                    <a:pt x="2895" y="332"/>
                  </a:lnTo>
                  <a:lnTo>
                    <a:pt x="2883" y="337"/>
                  </a:lnTo>
                  <a:lnTo>
                    <a:pt x="2874" y="343"/>
                  </a:lnTo>
                  <a:lnTo>
                    <a:pt x="2860" y="349"/>
                  </a:lnTo>
                  <a:lnTo>
                    <a:pt x="2847" y="355"/>
                  </a:lnTo>
                  <a:lnTo>
                    <a:pt x="2831" y="358"/>
                  </a:lnTo>
                  <a:lnTo>
                    <a:pt x="2816" y="364"/>
                  </a:lnTo>
                  <a:lnTo>
                    <a:pt x="2799" y="368"/>
                  </a:lnTo>
                  <a:lnTo>
                    <a:pt x="2787" y="372"/>
                  </a:lnTo>
                  <a:lnTo>
                    <a:pt x="2774" y="374"/>
                  </a:lnTo>
                  <a:lnTo>
                    <a:pt x="2760" y="378"/>
                  </a:lnTo>
                  <a:lnTo>
                    <a:pt x="2747" y="382"/>
                  </a:lnTo>
                  <a:lnTo>
                    <a:pt x="2730" y="383"/>
                  </a:lnTo>
                  <a:lnTo>
                    <a:pt x="2712" y="387"/>
                  </a:lnTo>
                  <a:lnTo>
                    <a:pt x="2693" y="389"/>
                  </a:lnTo>
                  <a:lnTo>
                    <a:pt x="2674" y="391"/>
                  </a:lnTo>
                  <a:lnTo>
                    <a:pt x="2653" y="393"/>
                  </a:lnTo>
                  <a:lnTo>
                    <a:pt x="2630" y="395"/>
                  </a:lnTo>
                  <a:lnTo>
                    <a:pt x="2607" y="397"/>
                  </a:lnTo>
                  <a:lnTo>
                    <a:pt x="2582" y="399"/>
                  </a:lnTo>
                  <a:lnTo>
                    <a:pt x="2555" y="399"/>
                  </a:lnTo>
                  <a:lnTo>
                    <a:pt x="2528" y="399"/>
                  </a:lnTo>
                  <a:lnTo>
                    <a:pt x="2499" y="401"/>
                  </a:lnTo>
                  <a:lnTo>
                    <a:pt x="2469" y="401"/>
                  </a:lnTo>
                  <a:lnTo>
                    <a:pt x="2409" y="401"/>
                  </a:lnTo>
                  <a:lnTo>
                    <a:pt x="2350" y="401"/>
                  </a:lnTo>
                  <a:lnTo>
                    <a:pt x="2288" y="403"/>
                  </a:lnTo>
                  <a:lnTo>
                    <a:pt x="2229" y="405"/>
                  </a:lnTo>
                  <a:lnTo>
                    <a:pt x="2167" y="408"/>
                  </a:lnTo>
                  <a:lnTo>
                    <a:pt x="2106" y="410"/>
                  </a:lnTo>
                  <a:lnTo>
                    <a:pt x="2042" y="416"/>
                  </a:lnTo>
                  <a:lnTo>
                    <a:pt x="1979" y="420"/>
                  </a:lnTo>
                  <a:lnTo>
                    <a:pt x="1918" y="426"/>
                  </a:lnTo>
                  <a:lnTo>
                    <a:pt x="1852" y="431"/>
                  </a:lnTo>
                  <a:lnTo>
                    <a:pt x="1789" y="439"/>
                  </a:lnTo>
                  <a:lnTo>
                    <a:pt x="1726" y="447"/>
                  </a:lnTo>
                  <a:lnTo>
                    <a:pt x="1660" y="454"/>
                  </a:lnTo>
                  <a:lnTo>
                    <a:pt x="1595" y="464"/>
                  </a:lnTo>
                  <a:lnTo>
                    <a:pt x="1530" y="474"/>
                  </a:lnTo>
                  <a:lnTo>
                    <a:pt x="1463" y="483"/>
                  </a:lnTo>
                  <a:lnTo>
                    <a:pt x="1417" y="491"/>
                  </a:lnTo>
                  <a:lnTo>
                    <a:pt x="1373" y="501"/>
                  </a:lnTo>
                  <a:lnTo>
                    <a:pt x="1330" y="508"/>
                  </a:lnTo>
                  <a:lnTo>
                    <a:pt x="1288" y="516"/>
                  </a:lnTo>
                  <a:lnTo>
                    <a:pt x="1246" y="524"/>
                  </a:lnTo>
                  <a:lnTo>
                    <a:pt x="1206" y="529"/>
                  </a:lnTo>
                  <a:lnTo>
                    <a:pt x="1165" y="537"/>
                  </a:lnTo>
                  <a:lnTo>
                    <a:pt x="1127" y="545"/>
                  </a:lnTo>
                  <a:lnTo>
                    <a:pt x="1088" y="552"/>
                  </a:lnTo>
                  <a:lnTo>
                    <a:pt x="1052" y="558"/>
                  </a:lnTo>
                  <a:lnTo>
                    <a:pt x="1017" y="566"/>
                  </a:lnTo>
                  <a:lnTo>
                    <a:pt x="981" y="573"/>
                  </a:lnTo>
                  <a:lnTo>
                    <a:pt x="948" y="579"/>
                  </a:lnTo>
                  <a:lnTo>
                    <a:pt x="914" y="587"/>
                  </a:lnTo>
                  <a:lnTo>
                    <a:pt x="883" y="593"/>
                  </a:lnTo>
                  <a:lnTo>
                    <a:pt x="852" y="598"/>
                  </a:lnTo>
                  <a:lnTo>
                    <a:pt x="822" y="604"/>
                  </a:lnTo>
                  <a:lnTo>
                    <a:pt x="793" y="612"/>
                  </a:lnTo>
                  <a:lnTo>
                    <a:pt x="764" y="618"/>
                  </a:lnTo>
                  <a:lnTo>
                    <a:pt x="737" y="623"/>
                  </a:lnTo>
                  <a:lnTo>
                    <a:pt x="710" y="629"/>
                  </a:lnTo>
                  <a:lnTo>
                    <a:pt x="685" y="635"/>
                  </a:lnTo>
                  <a:lnTo>
                    <a:pt x="660" y="641"/>
                  </a:lnTo>
                  <a:lnTo>
                    <a:pt x="637" y="645"/>
                  </a:lnTo>
                  <a:lnTo>
                    <a:pt x="616" y="650"/>
                  </a:lnTo>
                  <a:lnTo>
                    <a:pt x="595" y="656"/>
                  </a:lnTo>
                  <a:lnTo>
                    <a:pt x="574" y="660"/>
                  </a:lnTo>
                  <a:lnTo>
                    <a:pt x="555" y="666"/>
                  </a:lnTo>
                  <a:lnTo>
                    <a:pt x="538" y="669"/>
                  </a:lnTo>
                  <a:lnTo>
                    <a:pt x="518" y="675"/>
                  </a:lnTo>
                  <a:lnTo>
                    <a:pt x="503" y="679"/>
                  </a:lnTo>
                  <a:lnTo>
                    <a:pt x="488" y="685"/>
                  </a:lnTo>
                  <a:lnTo>
                    <a:pt x="466" y="691"/>
                  </a:lnTo>
                  <a:lnTo>
                    <a:pt x="449" y="696"/>
                  </a:lnTo>
                  <a:lnTo>
                    <a:pt x="432" y="702"/>
                  </a:lnTo>
                  <a:lnTo>
                    <a:pt x="417" y="708"/>
                  </a:lnTo>
                  <a:lnTo>
                    <a:pt x="403" y="712"/>
                  </a:lnTo>
                  <a:lnTo>
                    <a:pt x="392" y="714"/>
                  </a:lnTo>
                  <a:lnTo>
                    <a:pt x="382" y="716"/>
                  </a:lnTo>
                  <a:lnTo>
                    <a:pt x="374" y="716"/>
                  </a:lnTo>
                  <a:lnTo>
                    <a:pt x="365" y="716"/>
                  </a:lnTo>
                  <a:lnTo>
                    <a:pt x="355" y="716"/>
                  </a:lnTo>
                  <a:lnTo>
                    <a:pt x="346" y="714"/>
                  </a:lnTo>
                  <a:lnTo>
                    <a:pt x="334" y="710"/>
                  </a:lnTo>
                  <a:lnTo>
                    <a:pt x="323" y="708"/>
                  </a:lnTo>
                  <a:lnTo>
                    <a:pt x="309" y="704"/>
                  </a:lnTo>
                  <a:lnTo>
                    <a:pt x="298" y="698"/>
                  </a:lnTo>
                  <a:lnTo>
                    <a:pt x="282" y="692"/>
                  </a:lnTo>
                  <a:lnTo>
                    <a:pt x="267" y="687"/>
                  </a:lnTo>
                  <a:lnTo>
                    <a:pt x="251" y="681"/>
                  </a:lnTo>
                  <a:lnTo>
                    <a:pt x="234" y="673"/>
                  </a:lnTo>
                  <a:lnTo>
                    <a:pt x="217" y="666"/>
                  </a:lnTo>
                  <a:lnTo>
                    <a:pt x="200" y="656"/>
                  </a:lnTo>
                  <a:lnTo>
                    <a:pt x="180" y="646"/>
                  </a:lnTo>
                  <a:lnTo>
                    <a:pt x="159" y="637"/>
                  </a:lnTo>
                  <a:lnTo>
                    <a:pt x="140" y="625"/>
                  </a:lnTo>
                  <a:lnTo>
                    <a:pt x="123" y="618"/>
                  </a:lnTo>
                  <a:lnTo>
                    <a:pt x="106" y="610"/>
                  </a:lnTo>
                  <a:lnTo>
                    <a:pt x="92" y="602"/>
                  </a:lnTo>
                  <a:lnTo>
                    <a:pt x="77" y="595"/>
                  </a:lnTo>
                  <a:lnTo>
                    <a:pt x="65" y="587"/>
                  </a:lnTo>
                  <a:lnTo>
                    <a:pt x="54" y="579"/>
                  </a:lnTo>
                  <a:lnTo>
                    <a:pt x="44" y="573"/>
                  </a:lnTo>
                  <a:lnTo>
                    <a:pt x="35" y="566"/>
                  </a:lnTo>
                  <a:lnTo>
                    <a:pt x="27" y="560"/>
                  </a:lnTo>
                  <a:lnTo>
                    <a:pt x="19" y="552"/>
                  </a:lnTo>
                  <a:lnTo>
                    <a:pt x="13" y="547"/>
                  </a:lnTo>
                  <a:lnTo>
                    <a:pt x="8" y="541"/>
                  </a:lnTo>
                  <a:lnTo>
                    <a:pt x="4" y="535"/>
                  </a:lnTo>
                  <a:lnTo>
                    <a:pt x="2" y="529"/>
                  </a:lnTo>
                  <a:lnTo>
                    <a:pt x="0" y="522"/>
                  </a:lnTo>
                  <a:lnTo>
                    <a:pt x="0" y="516"/>
                  </a:lnTo>
                  <a:lnTo>
                    <a:pt x="0" y="510"/>
                  </a:lnTo>
                  <a:lnTo>
                    <a:pt x="2" y="504"/>
                  </a:lnTo>
                  <a:lnTo>
                    <a:pt x="4" y="499"/>
                  </a:lnTo>
                  <a:lnTo>
                    <a:pt x="8" y="495"/>
                  </a:lnTo>
                  <a:lnTo>
                    <a:pt x="12" y="489"/>
                  </a:lnTo>
                  <a:lnTo>
                    <a:pt x="15" y="485"/>
                  </a:lnTo>
                  <a:lnTo>
                    <a:pt x="21" y="481"/>
                  </a:lnTo>
                  <a:lnTo>
                    <a:pt x="29" y="477"/>
                  </a:lnTo>
                  <a:lnTo>
                    <a:pt x="36" y="474"/>
                  </a:lnTo>
                  <a:lnTo>
                    <a:pt x="44" y="472"/>
                  </a:lnTo>
                  <a:lnTo>
                    <a:pt x="54" y="468"/>
                  </a:lnTo>
                  <a:lnTo>
                    <a:pt x="63" y="466"/>
                  </a:lnTo>
                  <a:lnTo>
                    <a:pt x="75" y="464"/>
                  </a:lnTo>
                  <a:lnTo>
                    <a:pt x="88" y="462"/>
                  </a:lnTo>
                  <a:lnTo>
                    <a:pt x="100" y="460"/>
                  </a:lnTo>
                  <a:lnTo>
                    <a:pt x="115" y="458"/>
                  </a:lnTo>
                  <a:lnTo>
                    <a:pt x="171" y="449"/>
                  </a:lnTo>
                  <a:lnTo>
                    <a:pt x="230" y="441"/>
                  </a:lnTo>
                  <a:lnTo>
                    <a:pt x="290" y="431"/>
                  </a:lnTo>
                  <a:lnTo>
                    <a:pt x="351" y="420"/>
                  </a:lnTo>
                  <a:lnTo>
                    <a:pt x="415" y="410"/>
                  </a:lnTo>
                  <a:lnTo>
                    <a:pt x="478" y="399"/>
                  </a:lnTo>
                  <a:lnTo>
                    <a:pt x="541" y="389"/>
                  </a:lnTo>
                  <a:lnTo>
                    <a:pt x="609" y="378"/>
                  </a:lnTo>
                  <a:lnTo>
                    <a:pt x="676" y="366"/>
                  </a:lnTo>
                  <a:lnTo>
                    <a:pt x="743" y="355"/>
                  </a:lnTo>
                  <a:lnTo>
                    <a:pt x="812" y="341"/>
                  </a:lnTo>
                  <a:lnTo>
                    <a:pt x="883" y="330"/>
                  </a:lnTo>
                  <a:lnTo>
                    <a:pt x="956" y="316"/>
                  </a:lnTo>
                  <a:lnTo>
                    <a:pt x="1029" y="305"/>
                  </a:lnTo>
                  <a:lnTo>
                    <a:pt x="1102" y="291"/>
                  </a:lnTo>
                  <a:lnTo>
                    <a:pt x="1179" y="278"/>
                  </a:lnTo>
                  <a:lnTo>
                    <a:pt x="1232" y="266"/>
                  </a:lnTo>
                  <a:lnTo>
                    <a:pt x="1286" y="255"/>
                  </a:lnTo>
                  <a:lnTo>
                    <a:pt x="1338" y="243"/>
                  </a:lnTo>
                  <a:lnTo>
                    <a:pt x="1388" y="232"/>
                  </a:lnTo>
                  <a:lnTo>
                    <a:pt x="1438" y="222"/>
                  </a:lnTo>
                  <a:lnTo>
                    <a:pt x="1486" y="213"/>
                  </a:lnTo>
                  <a:lnTo>
                    <a:pt x="1534" y="201"/>
                  </a:lnTo>
                  <a:lnTo>
                    <a:pt x="1578" y="191"/>
                  </a:lnTo>
                  <a:lnTo>
                    <a:pt x="1624" y="182"/>
                  </a:lnTo>
                  <a:lnTo>
                    <a:pt x="1666" y="172"/>
                  </a:lnTo>
                  <a:lnTo>
                    <a:pt x="1708" y="165"/>
                  </a:lnTo>
                  <a:lnTo>
                    <a:pt x="1749" y="155"/>
                  </a:lnTo>
                  <a:lnTo>
                    <a:pt x="1789" y="147"/>
                  </a:lnTo>
                  <a:lnTo>
                    <a:pt x="1827" y="138"/>
                  </a:lnTo>
                  <a:lnTo>
                    <a:pt x="1864" y="130"/>
                  </a:lnTo>
                  <a:lnTo>
                    <a:pt x="1900" y="122"/>
                  </a:lnTo>
                  <a:lnTo>
                    <a:pt x="1935" y="115"/>
                  </a:lnTo>
                  <a:lnTo>
                    <a:pt x="1968" y="107"/>
                  </a:lnTo>
                  <a:lnTo>
                    <a:pt x="2000" y="101"/>
                  </a:lnTo>
                  <a:lnTo>
                    <a:pt x="2031" y="94"/>
                  </a:lnTo>
                  <a:lnTo>
                    <a:pt x="2060" y="88"/>
                  </a:lnTo>
                  <a:lnTo>
                    <a:pt x="2089" y="82"/>
                  </a:lnTo>
                  <a:lnTo>
                    <a:pt x="2115" y="76"/>
                  </a:lnTo>
                  <a:lnTo>
                    <a:pt x="2142" y="69"/>
                  </a:lnTo>
                  <a:lnTo>
                    <a:pt x="2167" y="65"/>
                  </a:lnTo>
                  <a:lnTo>
                    <a:pt x="2190" y="59"/>
                  </a:lnTo>
                  <a:lnTo>
                    <a:pt x="2211" y="53"/>
                  </a:lnTo>
                  <a:lnTo>
                    <a:pt x="2233" y="49"/>
                  </a:lnTo>
                  <a:lnTo>
                    <a:pt x="2254" y="44"/>
                  </a:lnTo>
                  <a:lnTo>
                    <a:pt x="2271" y="40"/>
                  </a:lnTo>
                  <a:lnTo>
                    <a:pt x="2288" y="36"/>
                  </a:lnTo>
                  <a:lnTo>
                    <a:pt x="2305" y="32"/>
                  </a:lnTo>
                  <a:lnTo>
                    <a:pt x="2330" y="24"/>
                  </a:lnTo>
                  <a:lnTo>
                    <a:pt x="2342" y="23"/>
                  </a:lnTo>
                  <a:lnTo>
                    <a:pt x="2353" y="19"/>
                  </a:lnTo>
                  <a:lnTo>
                    <a:pt x="2363" y="17"/>
                  </a:lnTo>
                  <a:lnTo>
                    <a:pt x="2375" y="13"/>
                  </a:lnTo>
                  <a:lnTo>
                    <a:pt x="2384" y="11"/>
                  </a:lnTo>
                  <a:lnTo>
                    <a:pt x="2394" y="9"/>
                  </a:lnTo>
                  <a:lnTo>
                    <a:pt x="2401" y="7"/>
                  </a:lnTo>
                  <a:lnTo>
                    <a:pt x="2409" y="5"/>
                  </a:lnTo>
                  <a:lnTo>
                    <a:pt x="2417" y="3"/>
                  </a:lnTo>
                  <a:lnTo>
                    <a:pt x="2425" y="1"/>
                  </a:lnTo>
                  <a:lnTo>
                    <a:pt x="2430" y="1"/>
                  </a:lnTo>
                  <a:lnTo>
                    <a:pt x="2436" y="1"/>
                  </a:lnTo>
                  <a:lnTo>
                    <a:pt x="2440" y="0"/>
                  </a:lnTo>
                  <a:lnTo>
                    <a:pt x="2444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7" name="Freeform 31"/>
            <p:cNvSpPr>
              <a:spLocks/>
            </p:cNvSpPr>
            <p:nvPr/>
          </p:nvSpPr>
          <p:spPr bwMode="auto">
            <a:xfrm>
              <a:off x="3396834" y="2344456"/>
              <a:ext cx="354651" cy="1236269"/>
            </a:xfrm>
            <a:custGeom>
              <a:avLst/>
              <a:gdLst>
                <a:gd name="T0" fmla="*/ 504661748 w 1146"/>
                <a:gd name="T1" fmla="*/ 6304096 h 3665"/>
                <a:gd name="T2" fmla="*/ 580266445 w 1146"/>
                <a:gd name="T3" fmla="*/ 27106823 h 3665"/>
                <a:gd name="T4" fmla="*/ 662801374 w 1146"/>
                <a:gd name="T5" fmla="*/ 59886536 h 3665"/>
                <a:gd name="T6" fmla="*/ 700603723 w 1146"/>
                <a:gd name="T7" fmla="*/ 86362143 h 3665"/>
                <a:gd name="T8" fmla="*/ 719505294 w 1146"/>
                <a:gd name="T9" fmla="*/ 131119647 h 3665"/>
                <a:gd name="T10" fmla="*/ 722025450 w 1146"/>
                <a:gd name="T11" fmla="*/ 167051395 h 3665"/>
                <a:gd name="T12" fmla="*/ 718244818 w 1146"/>
                <a:gd name="T13" fmla="*/ 198571071 h 3665"/>
                <a:gd name="T14" fmla="*/ 706274273 w 1146"/>
                <a:gd name="T15" fmla="*/ 267912979 h 3665"/>
                <a:gd name="T16" fmla="*/ 695563409 w 1146"/>
                <a:gd name="T17" fmla="*/ 349863026 h 3665"/>
                <a:gd name="T18" fmla="*/ 690523096 w 1146"/>
                <a:gd name="T19" fmla="*/ 458919188 h 3665"/>
                <a:gd name="T20" fmla="*/ 690523096 w 1146"/>
                <a:gd name="T21" fmla="*/ 615253573 h 3665"/>
                <a:gd name="T22" fmla="*/ 691783571 w 1146"/>
                <a:gd name="T23" fmla="*/ 765285453 h 3665"/>
                <a:gd name="T24" fmla="*/ 693043253 w 1146"/>
                <a:gd name="T25" fmla="*/ 903338959 h 3665"/>
                <a:gd name="T26" fmla="*/ 695563409 w 1146"/>
                <a:gd name="T27" fmla="*/ 1027524847 h 3665"/>
                <a:gd name="T28" fmla="*/ 698083566 w 1146"/>
                <a:gd name="T29" fmla="*/ 1140363366 h 3665"/>
                <a:gd name="T30" fmla="*/ 705014592 w 1146"/>
                <a:gd name="T31" fmla="*/ 1407645837 h 3665"/>
                <a:gd name="T32" fmla="*/ 710054905 w 1146"/>
                <a:gd name="T33" fmla="*/ 1783984767 h 3665"/>
                <a:gd name="T34" fmla="*/ 707534748 w 1146"/>
                <a:gd name="T35" fmla="*/ 1884215098 h 3665"/>
                <a:gd name="T36" fmla="*/ 700603723 w 1146"/>
                <a:gd name="T37" fmla="*/ 1973730057 h 3665"/>
                <a:gd name="T38" fmla="*/ 689263415 w 1146"/>
                <a:gd name="T39" fmla="*/ 2048745600 h 3665"/>
                <a:gd name="T40" fmla="*/ 673512238 w 1146"/>
                <a:gd name="T41" fmla="*/ 2113044183 h 3665"/>
                <a:gd name="T42" fmla="*/ 654611461 w 1146"/>
                <a:gd name="T43" fmla="*/ 2147483647 h 3665"/>
                <a:gd name="T44" fmla="*/ 591607547 w 1146"/>
                <a:gd name="T45" fmla="*/ 2147483647 h 3665"/>
                <a:gd name="T46" fmla="*/ 531123789 w 1146"/>
                <a:gd name="T47" fmla="*/ 2147483647 h 3665"/>
                <a:gd name="T48" fmla="*/ 480090420 w 1146"/>
                <a:gd name="T49" fmla="*/ 2147483647 h 3665"/>
                <a:gd name="T50" fmla="*/ 441657834 w 1146"/>
                <a:gd name="T51" fmla="*/ 2147483647 h 3665"/>
                <a:gd name="T52" fmla="*/ 407636018 w 1146"/>
                <a:gd name="T53" fmla="*/ 2147483647 h 3665"/>
                <a:gd name="T54" fmla="*/ 345891786 w 1146"/>
                <a:gd name="T55" fmla="*/ 2147483647 h 3665"/>
                <a:gd name="T56" fmla="*/ 232484740 w 1146"/>
                <a:gd name="T57" fmla="*/ 2081525301 h 3665"/>
                <a:gd name="T58" fmla="*/ 93245818 w 1146"/>
                <a:gd name="T59" fmla="*/ 1957969822 h 3665"/>
                <a:gd name="T60" fmla="*/ 32762048 w 1146"/>
                <a:gd name="T61" fmla="*/ 1911321115 h 3665"/>
                <a:gd name="T62" fmla="*/ 7560473 w 1146"/>
                <a:gd name="T63" fmla="*/ 1882954279 h 3665"/>
                <a:gd name="T64" fmla="*/ 1260476 w 1146"/>
                <a:gd name="T65" fmla="*/ 1857739491 h 3665"/>
                <a:gd name="T66" fmla="*/ 18271340 w 1146"/>
                <a:gd name="T67" fmla="*/ 1839457619 h 3665"/>
                <a:gd name="T68" fmla="*/ 68044252 w 1146"/>
                <a:gd name="T69" fmla="*/ 1844500894 h 3665"/>
                <a:gd name="T70" fmla="*/ 146169130 w 1146"/>
                <a:gd name="T71" fmla="*/ 1867195632 h 3665"/>
                <a:gd name="T72" fmla="*/ 222404114 w 1146"/>
                <a:gd name="T73" fmla="*/ 1887997555 h 3665"/>
                <a:gd name="T74" fmla="*/ 285408028 w 1146"/>
                <a:gd name="T75" fmla="*/ 1905018609 h 3665"/>
                <a:gd name="T76" fmla="*/ 338961554 w 1146"/>
                <a:gd name="T77" fmla="*/ 1915733980 h 3665"/>
                <a:gd name="T78" fmla="*/ 378653821 w 1146"/>
                <a:gd name="T79" fmla="*/ 1923298893 h 3665"/>
                <a:gd name="T80" fmla="*/ 408895700 w 1146"/>
                <a:gd name="T81" fmla="*/ 1924559712 h 3665"/>
                <a:gd name="T82" fmla="*/ 437877996 w 1146"/>
                <a:gd name="T83" fmla="*/ 1901236152 h 3665"/>
                <a:gd name="T84" fmla="*/ 457409011 w 1146"/>
                <a:gd name="T85" fmla="*/ 1845761713 h 3665"/>
                <a:gd name="T86" fmla="*/ 468119875 w 1146"/>
                <a:gd name="T87" fmla="*/ 1769485351 h 3665"/>
                <a:gd name="T88" fmla="*/ 476309789 w 1146"/>
                <a:gd name="T89" fmla="*/ 1664211348 h 3665"/>
                <a:gd name="T90" fmla="*/ 483870258 w 1146"/>
                <a:gd name="T91" fmla="*/ 1512919443 h 3665"/>
                <a:gd name="T92" fmla="*/ 487650890 w 1146"/>
                <a:gd name="T93" fmla="*/ 1318131672 h 3665"/>
                <a:gd name="T94" fmla="*/ 490171047 w 1146"/>
                <a:gd name="T95" fmla="*/ 1079846446 h 3665"/>
                <a:gd name="T96" fmla="*/ 490801284 w 1146"/>
                <a:gd name="T97" fmla="*/ 798065154 h 3665"/>
                <a:gd name="T98" fmla="*/ 480090420 w 1146"/>
                <a:gd name="T99" fmla="*/ 525739408 h 3665"/>
                <a:gd name="T100" fmla="*/ 453628380 w 1146"/>
                <a:gd name="T101" fmla="*/ 293128561 h 3665"/>
                <a:gd name="T102" fmla="*/ 425906657 w 1146"/>
                <a:gd name="T103" fmla="*/ 158856867 h 3665"/>
                <a:gd name="T104" fmla="*/ 412676331 w 1146"/>
                <a:gd name="T105" fmla="*/ 104643246 h 3665"/>
                <a:gd name="T106" fmla="*/ 407636018 w 1146"/>
                <a:gd name="T107" fmla="*/ 63038583 h 3665"/>
                <a:gd name="T108" fmla="*/ 411415856 w 1146"/>
                <a:gd name="T109" fmla="*/ 28367642 h 3665"/>
                <a:gd name="T110" fmla="*/ 428426814 w 1146"/>
                <a:gd name="T111" fmla="*/ 6304096 h 3665"/>
                <a:gd name="T112" fmla="*/ 451108223 w 1146"/>
                <a:gd name="T113" fmla="*/ 0 h 36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46"/>
                <a:gd name="T172" fmla="*/ 0 h 3665"/>
                <a:gd name="T173" fmla="*/ 1146 w 1146"/>
                <a:gd name="T174" fmla="*/ 3665 h 366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46" h="3665">
                  <a:moveTo>
                    <a:pt x="716" y="0"/>
                  </a:moveTo>
                  <a:lnTo>
                    <a:pt x="731" y="0"/>
                  </a:lnTo>
                  <a:lnTo>
                    <a:pt x="749" y="2"/>
                  </a:lnTo>
                  <a:lnTo>
                    <a:pt x="764" y="4"/>
                  </a:lnTo>
                  <a:lnTo>
                    <a:pt x="783" y="6"/>
                  </a:lnTo>
                  <a:lnTo>
                    <a:pt x="801" y="10"/>
                  </a:lnTo>
                  <a:lnTo>
                    <a:pt x="820" y="14"/>
                  </a:lnTo>
                  <a:lnTo>
                    <a:pt x="839" y="18"/>
                  </a:lnTo>
                  <a:lnTo>
                    <a:pt x="858" y="24"/>
                  </a:lnTo>
                  <a:lnTo>
                    <a:pt x="879" y="29"/>
                  </a:lnTo>
                  <a:lnTo>
                    <a:pt x="900" y="37"/>
                  </a:lnTo>
                  <a:lnTo>
                    <a:pt x="921" y="43"/>
                  </a:lnTo>
                  <a:lnTo>
                    <a:pt x="945" y="52"/>
                  </a:lnTo>
                  <a:lnTo>
                    <a:pt x="968" y="60"/>
                  </a:lnTo>
                  <a:lnTo>
                    <a:pt x="991" y="70"/>
                  </a:lnTo>
                  <a:lnTo>
                    <a:pt x="1014" y="79"/>
                  </a:lnTo>
                  <a:lnTo>
                    <a:pt x="1039" y="91"/>
                  </a:lnTo>
                  <a:lnTo>
                    <a:pt x="1052" y="95"/>
                  </a:lnTo>
                  <a:lnTo>
                    <a:pt x="1064" y="100"/>
                  </a:lnTo>
                  <a:lnTo>
                    <a:pt x="1075" y="106"/>
                  </a:lnTo>
                  <a:lnTo>
                    <a:pt x="1085" y="112"/>
                  </a:lnTo>
                  <a:lnTo>
                    <a:pt x="1094" y="119"/>
                  </a:lnTo>
                  <a:lnTo>
                    <a:pt x="1104" y="129"/>
                  </a:lnTo>
                  <a:lnTo>
                    <a:pt x="1112" y="137"/>
                  </a:lnTo>
                  <a:lnTo>
                    <a:pt x="1119" y="148"/>
                  </a:lnTo>
                  <a:lnTo>
                    <a:pt x="1125" y="158"/>
                  </a:lnTo>
                  <a:lnTo>
                    <a:pt x="1131" y="169"/>
                  </a:lnTo>
                  <a:lnTo>
                    <a:pt x="1136" y="181"/>
                  </a:lnTo>
                  <a:lnTo>
                    <a:pt x="1140" y="194"/>
                  </a:lnTo>
                  <a:lnTo>
                    <a:pt x="1142" y="208"/>
                  </a:lnTo>
                  <a:lnTo>
                    <a:pt x="1144" y="221"/>
                  </a:lnTo>
                  <a:lnTo>
                    <a:pt x="1146" y="237"/>
                  </a:lnTo>
                  <a:lnTo>
                    <a:pt x="1146" y="252"/>
                  </a:lnTo>
                  <a:lnTo>
                    <a:pt x="1146" y="256"/>
                  </a:lnTo>
                  <a:lnTo>
                    <a:pt x="1146" y="260"/>
                  </a:lnTo>
                  <a:lnTo>
                    <a:pt x="1146" y="265"/>
                  </a:lnTo>
                  <a:lnTo>
                    <a:pt x="1146" y="271"/>
                  </a:lnTo>
                  <a:lnTo>
                    <a:pt x="1144" y="277"/>
                  </a:lnTo>
                  <a:lnTo>
                    <a:pt x="1144" y="285"/>
                  </a:lnTo>
                  <a:lnTo>
                    <a:pt x="1144" y="292"/>
                  </a:lnTo>
                  <a:lnTo>
                    <a:pt x="1142" y="300"/>
                  </a:lnTo>
                  <a:lnTo>
                    <a:pt x="1140" y="315"/>
                  </a:lnTo>
                  <a:lnTo>
                    <a:pt x="1138" y="334"/>
                  </a:lnTo>
                  <a:lnTo>
                    <a:pt x="1136" y="354"/>
                  </a:lnTo>
                  <a:lnTo>
                    <a:pt x="1135" y="375"/>
                  </a:lnTo>
                  <a:lnTo>
                    <a:pt x="1129" y="390"/>
                  </a:lnTo>
                  <a:lnTo>
                    <a:pt x="1125" y="406"/>
                  </a:lnTo>
                  <a:lnTo>
                    <a:pt x="1121" y="425"/>
                  </a:lnTo>
                  <a:lnTo>
                    <a:pt x="1117" y="442"/>
                  </a:lnTo>
                  <a:lnTo>
                    <a:pt x="1113" y="463"/>
                  </a:lnTo>
                  <a:lnTo>
                    <a:pt x="1112" y="484"/>
                  </a:lnTo>
                  <a:lnTo>
                    <a:pt x="1108" y="505"/>
                  </a:lnTo>
                  <a:lnTo>
                    <a:pt x="1106" y="530"/>
                  </a:lnTo>
                  <a:lnTo>
                    <a:pt x="1104" y="555"/>
                  </a:lnTo>
                  <a:lnTo>
                    <a:pt x="1102" y="580"/>
                  </a:lnTo>
                  <a:lnTo>
                    <a:pt x="1100" y="607"/>
                  </a:lnTo>
                  <a:lnTo>
                    <a:pt x="1098" y="636"/>
                  </a:lnTo>
                  <a:lnTo>
                    <a:pt x="1096" y="665"/>
                  </a:lnTo>
                  <a:lnTo>
                    <a:pt x="1096" y="697"/>
                  </a:lnTo>
                  <a:lnTo>
                    <a:pt x="1096" y="728"/>
                  </a:lnTo>
                  <a:lnTo>
                    <a:pt x="1096" y="763"/>
                  </a:lnTo>
                  <a:lnTo>
                    <a:pt x="1096" y="805"/>
                  </a:lnTo>
                  <a:lnTo>
                    <a:pt x="1096" y="849"/>
                  </a:lnTo>
                  <a:lnTo>
                    <a:pt x="1096" y="891"/>
                  </a:lnTo>
                  <a:lnTo>
                    <a:pt x="1096" y="933"/>
                  </a:lnTo>
                  <a:lnTo>
                    <a:pt x="1096" y="976"/>
                  </a:lnTo>
                  <a:lnTo>
                    <a:pt x="1096" y="1016"/>
                  </a:lnTo>
                  <a:lnTo>
                    <a:pt x="1096" y="1056"/>
                  </a:lnTo>
                  <a:lnTo>
                    <a:pt x="1096" y="1097"/>
                  </a:lnTo>
                  <a:lnTo>
                    <a:pt x="1098" y="1137"/>
                  </a:lnTo>
                  <a:lnTo>
                    <a:pt x="1098" y="1175"/>
                  </a:lnTo>
                  <a:lnTo>
                    <a:pt x="1098" y="1214"/>
                  </a:lnTo>
                  <a:lnTo>
                    <a:pt x="1098" y="1252"/>
                  </a:lnTo>
                  <a:lnTo>
                    <a:pt x="1098" y="1289"/>
                  </a:lnTo>
                  <a:lnTo>
                    <a:pt x="1098" y="1325"/>
                  </a:lnTo>
                  <a:lnTo>
                    <a:pt x="1100" y="1361"/>
                  </a:lnTo>
                  <a:lnTo>
                    <a:pt x="1100" y="1396"/>
                  </a:lnTo>
                  <a:lnTo>
                    <a:pt x="1100" y="1433"/>
                  </a:lnTo>
                  <a:lnTo>
                    <a:pt x="1100" y="1465"/>
                  </a:lnTo>
                  <a:lnTo>
                    <a:pt x="1102" y="1500"/>
                  </a:lnTo>
                  <a:lnTo>
                    <a:pt x="1102" y="1532"/>
                  </a:lnTo>
                  <a:lnTo>
                    <a:pt x="1102" y="1567"/>
                  </a:lnTo>
                  <a:lnTo>
                    <a:pt x="1104" y="1598"/>
                  </a:lnTo>
                  <a:lnTo>
                    <a:pt x="1104" y="1630"/>
                  </a:lnTo>
                  <a:lnTo>
                    <a:pt x="1104" y="1661"/>
                  </a:lnTo>
                  <a:lnTo>
                    <a:pt x="1104" y="1692"/>
                  </a:lnTo>
                  <a:lnTo>
                    <a:pt x="1106" y="1722"/>
                  </a:lnTo>
                  <a:lnTo>
                    <a:pt x="1106" y="1751"/>
                  </a:lnTo>
                  <a:lnTo>
                    <a:pt x="1106" y="1780"/>
                  </a:lnTo>
                  <a:lnTo>
                    <a:pt x="1108" y="1809"/>
                  </a:lnTo>
                  <a:lnTo>
                    <a:pt x="1108" y="1838"/>
                  </a:lnTo>
                  <a:lnTo>
                    <a:pt x="1108" y="1864"/>
                  </a:lnTo>
                  <a:lnTo>
                    <a:pt x="1110" y="1891"/>
                  </a:lnTo>
                  <a:lnTo>
                    <a:pt x="1113" y="2005"/>
                  </a:lnTo>
                  <a:lnTo>
                    <a:pt x="1117" y="2118"/>
                  </a:lnTo>
                  <a:lnTo>
                    <a:pt x="1119" y="2233"/>
                  </a:lnTo>
                  <a:lnTo>
                    <a:pt x="1123" y="2346"/>
                  </a:lnTo>
                  <a:lnTo>
                    <a:pt x="1125" y="2460"/>
                  </a:lnTo>
                  <a:lnTo>
                    <a:pt x="1127" y="2573"/>
                  </a:lnTo>
                  <a:lnTo>
                    <a:pt x="1127" y="2688"/>
                  </a:lnTo>
                  <a:lnTo>
                    <a:pt x="1127" y="2801"/>
                  </a:lnTo>
                  <a:lnTo>
                    <a:pt x="1127" y="2830"/>
                  </a:lnTo>
                  <a:lnTo>
                    <a:pt x="1127" y="2857"/>
                  </a:lnTo>
                  <a:lnTo>
                    <a:pt x="1127" y="2886"/>
                  </a:lnTo>
                  <a:lnTo>
                    <a:pt x="1125" y="2913"/>
                  </a:lnTo>
                  <a:lnTo>
                    <a:pt x="1125" y="2939"/>
                  </a:lnTo>
                  <a:lnTo>
                    <a:pt x="1123" y="2964"/>
                  </a:lnTo>
                  <a:lnTo>
                    <a:pt x="1123" y="2989"/>
                  </a:lnTo>
                  <a:lnTo>
                    <a:pt x="1121" y="3014"/>
                  </a:lnTo>
                  <a:lnTo>
                    <a:pt x="1119" y="3039"/>
                  </a:lnTo>
                  <a:lnTo>
                    <a:pt x="1117" y="3062"/>
                  </a:lnTo>
                  <a:lnTo>
                    <a:pt x="1115" y="3085"/>
                  </a:lnTo>
                  <a:lnTo>
                    <a:pt x="1113" y="3108"/>
                  </a:lnTo>
                  <a:lnTo>
                    <a:pt x="1112" y="3131"/>
                  </a:lnTo>
                  <a:lnTo>
                    <a:pt x="1110" y="3153"/>
                  </a:lnTo>
                  <a:lnTo>
                    <a:pt x="1106" y="3174"/>
                  </a:lnTo>
                  <a:lnTo>
                    <a:pt x="1104" y="3193"/>
                  </a:lnTo>
                  <a:lnTo>
                    <a:pt x="1100" y="3214"/>
                  </a:lnTo>
                  <a:lnTo>
                    <a:pt x="1096" y="3233"/>
                  </a:lnTo>
                  <a:lnTo>
                    <a:pt x="1094" y="3250"/>
                  </a:lnTo>
                  <a:lnTo>
                    <a:pt x="1090" y="3270"/>
                  </a:lnTo>
                  <a:lnTo>
                    <a:pt x="1087" y="3287"/>
                  </a:lnTo>
                  <a:lnTo>
                    <a:pt x="1083" y="3304"/>
                  </a:lnTo>
                  <a:lnTo>
                    <a:pt x="1077" y="3321"/>
                  </a:lnTo>
                  <a:lnTo>
                    <a:pt x="1073" y="3337"/>
                  </a:lnTo>
                  <a:lnTo>
                    <a:pt x="1069" y="3352"/>
                  </a:lnTo>
                  <a:lnTo>
                    <a:pt x="1064" y="3368"/>
                  </a:lnTo>
                  <a:lnTo>
                    <a:pt x="1060" y="3381"/>
                  </a:lnTo>
                  <a:lnTo>
                    <a:pt x="1054" y="3396"/>
                  </a:lnTo>
                  <a:lnTo>
                    <a:pt x="1050" y="3410"/>
                  </a:lnTo>
                  <a:lnTo>
                    <a:pt x="1044" y="3421"/>
                  </a:lnTo>
                  <a:lnTo>
                    <a:pt x="1039" y="3435"/>
                  </a:lnTo>
                  <a:lnTo>
                    <a:pt x="1033" y="3446"/>
                  </a:lnTo>
                  <a:lnTo>
                    <a:pt x="1014" y="3473"/>
                  </a:lnTo>
                  <a:lnTo>
                    <a:pt x="994" y="3498"/>
                  </a:lnTo>
                  <a:lnTo>
                    <a:pt x="975" y="3521"/>
                  </a:lnTo>
                  <a:lnTo>
                    <a:pt x="956" y="3544"/>
                  </a:lnTo>
                  <a:lnTo>
                    <a:pt x="939" y="3563"/>
                  </a:lnTo>
                  <a:lnTo>
                    <a:pt x="921" y="3581"/>
                  </a:lnTo>
                  <a:lnTo>
                    <a:pt x="906" y="3598"/>
                  </a:lnTo>
                  <a:lnTo>
                    <a:pt x="889" y="3611"/>
                  </a:lnTo>
                  <a:lnTo>
                    <a:pt x="873" y="3625"/>
                  </a:lnTo>
                  <a:lnTo>
                    <a:pt x="858" y="3636"/>
                  </a:lnTo>
                  <a:lnTo>
                    <a:pt x="843" y="3644"/>
                  </a:lnTo>
                  <a:lnTo>
                    <a:pt x="827" y="3652"/>
                  </a:lnTo>
                  <a:lnTo>
                    <a:pt x="814" y="3657"/>
                  </a:lnTo>
                  <a:lnTo>
                    <a:pt x="801" y="3663"/>
                  </a:lnTo>
                  <a:lnTo>
                    <a:pt x="785" y="3665"/>
                  </a:lnTo>
                  <a:lnTo>
                    <a:pt x="774" y="3665"/>
                  </a:lnTo>
                  <a:lnTo>
                    <a:pt x="762" y="3665"/>
                  </a:lnTo>
                  <a:lnTo>
                    <a:pt x="753" y="3665"/>
                  </a:lnTo>
                  <a:lnTo>
                    <a:pt x="741" y="3663"/>
                  </a:lnTo>
                  <a:lnTo>
                    <a:pt x="731" y="3659"/>
                  </a:lnTo>
                  <a:lnTo>
                    <a:pt x="722" y="3657"/>
                  </a:lnTo>
                  <a:lnTo>
                    <a:pt x="712" y="3652"/>
                  </a:lnTo>
                  <a:lnTo>
                    <a:pt x="701" y="3648"/>
                  </a:lnTo>
                  <a:lnTo>
                    <a:pt x="691" y="3642"/>
                  </a:lnTo>
                  <a:lnTo>
                    <a:pt x="683" y="3636"/>
                  </a:lnTo>
                  <a:lnTo>
                    <a:pt x="674" y="3630"/>
                  </a:lnTo>
                  <a:lnTo>
                    <a:pt x="664" y="3623"/>
                  </a:lnTo>
                  <a:lnTo>
                    <a:pt x="655" y="3613"/>
                  </a:lnTo>
                  <a:lnTo>
                    <a:pt x="647" y="3606"/>
                  </a:lnTo>
                  <a:lnTo>
                    <a:pt x="637" y="3596"/>
                  </a:lnTo>
                  <a:lnTo>
                    <a:pt x="630" y="3586"/>
                  </a:lnTo>
                  <a:lnTo>
                    <a:pt x="622" y="3575"/>
                  </a:lnTo>
                  <a:lnTo>
                    <a:pt x="599" y="3546"/>
                  </a:lnTo>
                  <a:lnTo>
                    <a:pt x="574" y="3517"/>
                  </a:lnTo>
                  <a:lnTo>
                    <a:pt x="549" y="3487"/>
                  </a:lnTo>
                  <a:lnTo>
                    <a:pt x="522" y="3456"/>
                  </a:lnTo>
                  <a:lnTo>
                    <a:pt x="493" y="3427"/>
                  </a:lnTo>
                  <a:lnTo>
                    <a:pt x="465" y="3396"/>
                  </a:lnTo>
                  <a:lnTo>
                    <a:pt x="434" y="3366"/>
                  </a:lnTo>
                  <a:lnTo>
                    <a:pt x="403" y="3333"/>
                  </a:lnTo>
                  <a:lnTo>
                    <a:pt x="369" y="3302"/>
                  </a:lnTo>
                  <a:lnTo>
                    <a:pt x="336" y="3270"/>
                  </a:lnTo>
                  <a:lnTo>
                    <a:pt x="301" y="3239"/>
                  </a:lnTo>
                  <a:lnTo>
                    <a:pt x="265" y="3206"/>
                  </a:lnTo>
                  <a:lnTo>
                    <a:pt x="227" y="3174"/>
                  </a:lnTo>
                  <a:lnTo>
                    <a:pt x="188" y="3139"/>
                  </a:lnTo>
                  <a:lnTo>
                    <a:pt x="148" y="3106"/>
                  </a:lnTo>
                  <a:lnTo>
                    <a:pt x="108" y="3072"/>
                  </a:lnTo>
                  <a:lnTo>
                    <a:pt x="96" y="3064"/>
                  </a:lnTo>
                  <a:lnTo>
                    <a:pt x="85" y="3055"/>
                  </a:lnTo>
                  <a:lnTo>
                    <a:pt x="73" y="3047"/>
                  </a:lnTo>
                  <a:lnTo>
                    <a:pt x="61" y="3039"/>
                  </a:lnTo>
                  <a:lnTo>
                    <a:pt x="52" y="3032"/>
                  </a:lnTo>
                  <a:lnTo>
                    <a:pt x="44" y="3024"/>
                  </a:lnTo>
                  <a:lnTo>
                    <a:pt x="37" y="3016"/>
                  </a:lnTo>
                  <a:lnTo>
                    <a:pt x="29" y="3009"/>
                  </a:lnTo>
                  <a:lnTo>
                    <a:pt x="21" y="3001"/>
                  </a:lnTo>
                  <a:lnTo>
                    <a:pt x="15" y="2995"/>
                  </a:lnTo>
                  <a:lnTo>
                    <a:pt x="12" y="2987"/>
                  </a:lnTo>
                  <a:lnTo>
                    <a:pt x="8" y="2982"/>
                  </a:lnTo>
                  <a:lnTo>
                    <a:pt x="4" y="2974"/>
                  </a:lnTo>
                  <a:lnTo>
                    <a:pt x="2" y="2968"/>
                  </a:lnTo>
                  <a:lnTo>
                    <a:pt x="2" y="2962"/>
                  </a:lnTo>
                  <a:lnTo>
                    <a:pt x="0" y="2957"/>
                  </a:lnTo>
                  <a:lnTo>
                    <a:pt x="2" y="2947"/>
                  </a:lnTo>
                  <a:lnTo>
                    <a:pt x="2" y="2939"/>
                  </a:lnTo>
                  <a:lnTo>
                    <a:pt x="6" y="2932"/>
                  </a:lnTo>
                  <a:lnTo>
                    <a:pt x="10" y="2926"/>
                  </a:lnTo>
                  <a:lnTo>
                    <a:pt x="15" y="2922"/>
                  </a:lnTo>
                  <a:lnTo>
                    <a:pt x="21" y="2920"/>
                  </a:lnTo>
                  <a:lnTo>
                    <a:pt x="29" y="2918"/>
                  </a:lnTo>
                  <a:lnTo>
                    <a:pt x="38" y="2916"/>
                  </a:lnTo>
                  <a:lnTo>
                    <a:pt x="50" y="2916"/>
                  </a:lnTo>
                  <a:lnTo>
                    <a:pt x="63" y="2918"/>
                  </a:lnTo>
                  <a:lnTo>
                    <a:pt x="77" y="2920"/>
                  </a:lnTo>
                  <a:lnTo>
                    <a:pt x="92" y="2922"/>
                  </a:lnTo>
                  <a:lnTo>
                    <a:pt x="108" y="2926"/>
                  </a:lnTo>
                  <a:lnTo>
                    <a:pt x="125" y="2930"/>
                  </a:lnTo>
                  <a:lnTo>
                    <a:pt x="144" y="2936"/>
                  </a:lnTo>
                  <a:lnTo>
                    <a:pt x="165" y="2943"/>
                  </a:lnTo>
                  <a:lnTo>
                    <a:pt x="188" y="2949"/>
                  </a:lnTo>
                  <a:lnTo>
                    <a:pt x="211" y="2957"/>
                  </a:lnTo>
                  <a:lnTo>
                    <a:pt x="232" y="2962"/>
                  </a:lnTo>
                  <a:lnTo>
                    <a:pt x="253" y="2968"/>
                  </a:lnTo>
                  <a:lnTo>
                    <a:pt x="275" y="2974"/>
                  </a:lnTo>
                  <a:lnTo>
                    <a:pt x="294" y="2980"/>
                  </a:lnTo>
                  <a:lnTo>
                    <a:pt x="315" y="2985"/>
                  </a:lnTo>
                  <a:lnTo>
                    <a:pt x="334" y="2991"/>
                  </a:lnTo>
                  <a:lnTo>
                    <a:pt x="353" y="2995"/>
                  </a:lnTo>
                  <a:lnTo>
                    <a:pt x="371" y="3001"/>
                  </a:lnTo>
                  <a:lnTo>
                    <a:pt x="388" y="3005"/>
                  </a:lnTo>
                  <a:lnTo>
                    <a:pt x="405" y="3009"/>
                  </a:lnTo>
                  <a:lnTo>
                    <a:pt x="422" y="3014"/>
                  </a:lnTo>
                  <a:lnTo>
                    <a:pt x="438" y="3018"/>
                  </a:lnTo>
                  <a:lnTo>
                    <a:pt x="453" y="3022"/>
                  </a:lnTo>
                  <a:lnTo>
                    <a:pt x="468" y="3026"/>
                  </a:lnTo>
                  <a:lnTo>
                    <a:pt x="484" y="3028"/>
                  </a:lnTo>
                  <a:lnTo>
                    <a:pt x="497" y="3032"/>
                  </a:lnTo>
                  <a:lnTo>
                    <a:pt x="511" y="3033"/>
                  </a:lnTo>
                  <a:lnTo>
                    <a:pt x="524" y="3037"/>
                  </a:lnTo>
                  <a:lnTo>
                    <a:pt x="538" y="3039"/>
                  </a:lnTo>
                  <a:lnTo>
                    <a:pt x="549" y="3041"/>
                  </a:lnTo>
                  <a:lnTo>
                    <a:pt x="561" y="3043"/>
                  </a:lnTo>
                  <a:lnTo>
                    <a:pt x="570" y="3045"/>
                  </a:lnTo>
                  <a:lnTo>
                    <a:pt x="582" y="3047"/>
                  </a:lnTo>
                  <a:lnTo>
                    <a:pt x="591" y="3049"/>
                  </a:lnTo>
                  <a:lnTo>
                    <a:pt x="601" y="3051"/>
                  </a:lnTo>
                  <a:lnTo>
                    <a:pt x="610" y="3051"/>
                  </a:lnTo>
                  <a:lnTo>
                    <a:pt x="618" y="3053"/>
                  </a:lnTo>
                  <a:lnTo>
                    <a:pt x="626" y="3053"/>
                  </a:lnTo>
                  <a:lnTo>
                    <a:pt x="634" y="3053"/>
                  </a:lnTo>
                  <a:lnTo>
                    <a:pt x="639" y="3053"/>
                  </a:lnTo>
                  <a:lnTo>
                    <a:pt x="649" y="3053"/>
                  </a:lnTo>
                  <a:lnTo>
                    <a:pt x="658" y="3049"/>
                  </a:lnTo>
                  <a:lnTo>
                    <a:pt x="666" y="3045"/>
                  </a:lnTo>
                  <a:lnTo>
                    <a:pt x="674" y="3041"/>
                  </a:lnTo>
                  <a:lnTo>
                    <a:pt x="682" y="3033"/>
                  </a:lnTo>
                  <a:lnTo>
                    <a:pt x="689" y="3026"/>
                  </a:lnTo>
                  <a:lnTo>
                    <a:pt x="695" y="3016"/>
                  </a:lnTo>
                  <a:lnTo>
                    <a:pt x="703" y="3005"/>
                  </a:lnTo>
                  <a:lnTo>
                    <a:pt x="706" y="2993"/>
                  </a:lnTo>
                  <a:lnTo>
                    <a:pt x="712" y="2978"/>
                  </a:lnTo>
                  <a:lnTo>
                    <a:pt x="718" y="2962"/>
                  </a:lnTo>
                  <a:lnTo>
                    <a:pt x="722" y="2947"/>
                  </a:lnTo>
                  <a:lnTo>
                    <a:pt x="726" y="2928"/>
                  </a:lnTo>
                  <a:lnTo>
                    <a:pt x="730" y="2909"/>
                  </a:lnTo>
                  <a:lnTo>
                    <a:pt x="731" y="2888"/>
                  </a:lnTo>
                  <a:lnTo>
                    <a:pt x="735" y="2866"/>
                  </a:lnTo>
                  <a:lnTo>
                    <a:pt x="737" y="2849"/>
                  </a:lnTo>
                  <a:lnTo>
                    <a:pt x="741" y="2828"/>
                  </a:lnTo>
                  <a:lnTo>
                    <a:pt x="743" y="2807"/>
                  </a:lnTo>
                  <a:lnTo>
                    <a:pt x="745" y="2784"/>
                  </a:lnTo>
                  <a:lnTo>
                    <a:pt x="749" y="2759"/>
                  </a:lnTo>
                  <a:lnTo>
                    <a:pt x="751" y="2732"/>
                  </a:lnTo>
                  <a:lnTo>
                    <a:pt x="753" y="2703"/>
                  </a:lnTo>
                  <a:lnTo>
                    <a:pt x="754" y="2673"/>
                  </a:lnTo>
                  <a:lnTo>
                    <a:pt x="756" y="2640"/>
                  </a:lnTo>
                  <a:lnTo>
                    <a:pt x="758" y="2603"/>
                  </a:lnTo>
                  <a:lnTo>
                    <a:pt x="760" y="2567"/>
                  </a:lnTo>
                  <a:lnTo>
                    <a:pt x="762" y="2529"/>
                  </a:lnTo>
                  <a:lnTo>
                    <a:pt x="764" y="2488"/>
                  </a:lnTo>
                  <a:lnTo>
                    <a:pt x="766" y="2444"/>
                  </a:lnTo>
                  <a:lnTo>
                    <a:pt x="768" y="2400"/>
                  </a:lnTo>
                  <a:lnTo>
                    <a:pt x="768" y="2354"/>
                  </a:lnTo>
                  <a:lnTo>
                    <a:pt x="770" y="2304"/>
                  </a:lnTo>
                  <a:lnTo>
                    <a:pt x="772" y="2254"/>
                  </a:lnTo>
                  <a:lnTo>
                    <a:pt x="772" y="2202"/>
                  </a:lnTo>
                  <a:lnTo>
                    <a:pt x="774" y="2147"/>
                  </a:lnTo>
                  <a:lnTo>
                    <a:pt x="774" y="2091"/>
                  </a:lnTo>
                  <a:lnTo>
                    <a:pt x="776" y="2033"/>
                  </a:lnTo>
                  <a:lnTo>
                    <a:pt x="776" y="1972"/>
                  </a:lnTo>
                  <a:lnTo>
                    <a:pt x="778" y="1911"/>
                  </a:lnTo>
                  <a:lnTo>
                    <a:pt x="778" y="1845"/>
                  </a:lnTo>
                  <a:lnTo>
                    <a:pt x="778" y="1780"/>
                  </a:lnTo>
                  <a:lnTo>
                    <a:pt x="778" y="1713"/>
                  </a:lnTo>
                  <a:lnTo>
                    <a:pt x="779" y="1642"/>
                  </a:lnTo>
                  <a:lnTo>
                    <a:pt x="779" y="1571"/>
                  </a:lnTo>
                  <a:lnTo>
                    <a:pt x="779" y="1496"/>
                  </a:lnTo>
                  <a:lnTo>
                    <a:pt x="779" y="1421"/>
                  </a:lnTo>
                  <a:lnTo>
                    <a:pt x="779" y="1342"/>
                  </a:lnTo>
                  <a:lnTo>
                    <a:pt x="779" y="1266"/>
                  </a:lnTo>
                  <a:lnTo>
                    <a:pt x="778" y="1189"/>
                  </a:lnTo>
                  <a:lnTo>
                    <a:pt x="776" y="1114"/>
                  </a:lnTo>
                  <a:lnTo>
                    <a:pt x="774" y="1041"/>
                  </a:lnTo>
                  <a:lnTo>
                    <a:pt x="770" y="970"/>
                  </a:lnTo>
                  <a:lnTo>
                    <a:pt x="766" y="901"/>
                  </a:lnTo>
                  <a:lnTo>
                    <a:pt x="762" y="834"/>
                  </a:lnTo>
                  <a:lnTo>
                    <a:pt x="756" y="768"/>
                  </a:lnTo>
                  <a:lnTo>
                    <a:pt x="751" y="703"/>
                  </a:lnTo>
                  <a:lnTo>
                    <a:pt x="743" y="642"/>
                  </a:lnTo>
                  <a:lnTo>
                    <a:pt x="735" y="580"/>
                  </a:lnTo>
                  <a:lnTo>
                    <a:pt x="728" y="521"/>
                  </a:lnTo>
                  <a:lnTo>
                    <a:pt x="720" y="465"/>
                  </a:lnTo>
                  <a:lnTo>
                    <a:pt x="710" y="409"/>
                  </a:lnTo>
                  <a:lnTo>
                    <a:pt x="701" y="356"/>
                  </a:lnTo>
                  <a:lnTo>
                    <a:pt x="691" y="304"/>
                  </a:lnTo>
                  <a:lnTo>
                    <a:pt x="685" y="286"/>
                  </a:lnTo>
                  <a:lnTo>
                    <a:pt x="680" y="269"/>
                  </a:lnTo>
                  <a:lnTo>
                    <a:pt x="676" y="252"/>
                  </a:lnTo>
                  <a:lnTo>
                    <a:pt x="670" y="237"/>
                  </a:lnTo>
                  <a:lnTo>
                    <a:pt x="666" y="221"/>
                  </a:lnTo>
                  <a:lnTo>
                    <a:pt x="662" y="206"/>
                  </a:lnTo>
                  <a:lnTo>
                    <a:pt x="660" y="191"/>
                  </a:lnTo>
                  <a:lnTo>
                    <a:pt x="657" y="177"/>
                  </a:lnTo>
                  <a:lnTo>
                    <a:pt x="655" y="166"/>
                  </a:lnTo>
                  <a:lnTo>
                    <a:pt x="653" y="152"/>
                  </a:lnTo>
                  <a:lnTo>
                    <a:pt x="651" y="141"/>
                  </a:lnTo>
                  <a:lnTo>
                    <a:pt x="649" y="129"/>
                  </a:lnTo>
                  <a:lnTo>
                    <a:pt x="649" y="119"/>
                  </a:lnTo>
                  <a:lnTo>
                    <a:pt x="647" y="108"/>
                  </a:lnTo>
                  <a:lnTo>
                    <a:pt x="647" y="100"/>
                  </a:lnTo>
                  <a:lnTo>
                    <a:pt x="647" y="91"/>
                  </a:lnTo>
                  <a:lnTo>
                    <a:pt x="647" y="81"/>
                  </a:lnTo>
                  <a:lnTo>
                    <a:pt x="647" y="70"/>
                  </a:lnTo>
                  <a:lnTo>
                    <a:pt x="649" y="60"/>
                  </a:lnTo>
                  <a:lnTo>
                    <a:pt x="651" y="52"/>
                  </a:lnTo>
                  <a:lnTo>
                    <a:pt x="653" y="45"/>
                  </a:lnTo>
                  <a:lnTo>
                    <a:pt x="657" y="37"/>
                  </a:lnTo>
                  <a:lnTo>
                    <a:pt x="660" y="29"/>
                  </a:lnTo>
                  <a:lnTo>
                    <a:pt x="664" y="24"/>
                  </a:lnTo>
                  <a:lnTo>
                    <a:pt x="670" y="18"/>
                  </a:lnTo>
                  <a:lnTo>
                    <a:pt x="674" y="14"/>
                  </a:lnTo>
                  <a:lnTo>
                    <a:pt x="680" y="10"/>
                  </a:lnTo>
                  <a:lnTo>
                    <a:pt x="687" y="6"/>
                  </a:lnTo>
                  <a:lnTo>
                    <a:pt x="693" y="4"/>
                  </a:lnTo>
                  <a:lnTo>
                    <a:pt x="701" y="2"/>
                  </a:lnTo>
                  <a:lnTo>
                    <a:pt x="708" y="0"/>
                  </a:lnTo>
                  <a:lnTo>
                    <a:pt x="71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pic>
        <p:nvPicPr>
          <p:cNvPr id="6148" name="Picture 4" descr="C:\Users\Meishing\Dropbox\meizhouhuayu\pics\38.30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495800" y="1143000"/>
            <a:ext cx="1305658" cy="1508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2057400" y="914400"/>
            <a:ext cx="729107" cy="1740759"/>
            <a:chOff x="2452957" y="1770499"/>
            <a:chExt cx="729107" cy="1740759"/>
          </a:xfrm>
        </p:grpSpPr>
        <p:sp>
          <p:nvSpPr>
            <p:cNvPr id="3" name="Freeform 27"/>
            <p:cNvSpPr>
              <a:spLocks/>
            </p:cNvSpPr>
            <p:nvPr/>
          </p:nvSpPr>
          <p:spPr bwMode="auto">
            <a:xfrm>
              <a:off x="2531562" y="2246661"/>
              <a:ext cx="650502" cy="180753"/>
            </a:xfrm>
            <a:custGeom>
              <a:avLst/>
              <a:gdLst>
                <a:gd name="T0" fmla="*/ 1117689906 w 2102"/>
                <a:gd name="T1" fmla="*/ 1264421 h 535"/>
                <a:gd name="T2" fmla="*/ 1154862006 w 2102"/>
                <a:gd name="T3" fmla="*/ 8221125 h 535"/>
                <a:gd name="T4" fmla="*/ 1197704656 w 2102"/>
                <a:gd name="T5" fmla="*/ 22765945 h 535"/>
                <a:gd name="T6" fmla="*/ 1243697698 w 2102"/>
                <a:gd name="T7" fmla="*/ 42370837 h 535"/>
                <a:gd name="T8" fmla="*/ 1278349642 w 2102"/>
                <a:gd name="T9" fmla="*/ 60709724 h 535"/>
                <a:gd name="T10" fmla="*/ 1301661282 w 2102"/>
                <a:gd name="T11" fmla="*/ 79681604 h 535"/>
                <a:gd name="T12" fmla="*/ 1317412455 w 2102"/>
                <a:gd name="T13" fmla="*/ 99286491 h 535"/>
                <a:gd name="T14" fmla="*/ 1323083004 w 2102"/>
                <a:gd name="T15" fmla="*/ 121420243 h 535"/>
                <a:gd name="T16" fmla="*/ 1320562848 w 2102"/>
                <a:gd name="T17" fmla="*/ 137230276 h 535"/>
                <a:gd name="T18" fmla="*/ 1309851987 w 2102"/>
                <a:gd name="T19" fmla="*/ 151775093 h 535"/>
                <a:gd name="T20" fmla="*/ 1288430266 w 2102"/>
                <a:gd name="T21" fmla="*/ 165055489 h 535"/>
                <a:gd name="T22" fmla="*/ 1258188396 w 2102"/>
                <a:gd name="T23" fmla="*/ 177070668 h 535"/>
                <a:gd name="T24" fmla="*/ 1228576763 w 2102"/>
                <a:gd name="T25" fmla="*/ 185291790 h 535"/>
                <a:gd name="T26" fmla="*/ 1198964337 w 2102"/>
                <a:gd name="T27" fmla="*/ 194145917 h 535"/>
                <a:gd name="T28" fmla="*/ 1162422474 w 2102"/>
                <a:gd name="T29" fmla="*/ 202367039 h 535"/>
                <a:gd name="T30" fmla="*/ 1118949587 w 2102"/>
                <a:gd name="T31" fmla="*/ 213117848 h 535"/>
                <a:gd name="T32" fmla="*/ 1067916233 w 2102"/>
                <a:gd name="T33" fmla="*/ 223235601 h 535"/>
                <a:gd name="T34" fmla="*/ 1011213124 w 2102"/>
                <a:gd name="T35" fmla="*/ 235251576 h 535"/>
                <a:gd name="T36" fmla="*/ 946948753 w 2102"/>
                <a:gd name="T37" fmla="*/ 247266755 h 535"/>
                <a:gd name="T38" fmla="*/ 875754946 w 2102"/>
                <a:gd name="T39" fmla="*/ 260547151 h 535"/>
                <a:gd name="T40" fmla="*/ 774318277 w 2102"/>
                <a:gd name="T41" fmla="*/ 277622400 h 535"/>
                <a:gd name="T42" fmla="*/ 672251569 w 2102"/>
                <a:gd name="T43" fmla="*/ 293431638 h 535"/>
                <a:gd name="T44" fmla="*/ 581525959 w 2102"/>
                <a:gd name="T45" fmla="*/ 306712033 h 535"/>
                <a:gd name="T46" fmla="*/ 499621291 w 2102"/>
                <a:gd name="T47" fmla="*/ 318095003 h 535"/>
                <a:gd name="T48" fmla="*/ 428426690 w 2102"/>
                <a:gd name="T49" fmla="*/ 326316920 h 535"/>
                <a:gd name="T50" fmla="*/ 365422695 w 2102"/>
                <a:gd name="T51" fmla="*/ 332640615 h 535"/>
                <a:gd name="T52" fmla="*/ 313129660 w 2102"/>
                <a:gd name="T53" fmla="*/ 335802462 h 535"/>
                <a:gd name="T54" fmla="*/ 272176929 w 2102"/>
                <a:gd name="T55" fmla="*/ 338332099 h 535"/>
                <a:gd name="T56" fmla="*/ 210433508 w 2102"/>
                <a:gd name="T57" fmla="*/ 337067678 h 535"/>
                <a:gd name="T58" fmla="*/ 149949719 w 2102"/>
                <a:gd name="T59" fmla="*/ 331375398 h 535"/>
                <a:gd name="T60" fmla="*/ 100176021 w 2102"/>
                <a:gd name="T61" fmla="*/ 322522066 h 535"/>
                <a:gd name="T62" fmla="*/ 63003921 w 2102"/>
                <a:gd name="T63" fmla="*/ 309241671 h 535"/>
                <a:gd name="T64" fmla="*/ 37802350 w 2102"/>
                <a:gd name="T65" fmla="*/ 289637580 h 535"/>
                <a:gd name="T66" fmla="*/ 18271334 w 2102"/>
                <a:gd name="T67" fmla="*/ 270665699 h 535"/>
                <a:gd name="T68" fmla="*/ 5040313 w 2102"/>
                <a:gd name="T69" fmla="*/ 252326029 h 535"/>
                <a:gd name="T70" fmla="*/ 0 w 2102"/>
                <a:gd name="T71" fmla="*/ 235251576 h 535"/>
                <a:gd name="T72" fmla="*/ 3780632 w 2102"/>
                <a:gd name="T73" fmla="*/ 221971180 h 535"/>
                <a:gd name="T74" fmla="*/ 20791490 w 2102"/>
                <a:gd name="T75" fmla="*/ 212484842 h 535"/>
                <a:gd name="T76" fmla="*/ 51033366 w 2102"/>
                <a:gd name="T77" fmla="*/ 204896676 h 535"/>
                <a:gd name="T78" fmla="*/ 94506265 w 2102"/>
                <a:gd name="T79" fmla="*/ 199837402 h 535"/>
                <a:gd name="T80" fmla="*/ 205393147 w 2102"/>
                <a:gd name="T81" fmla="*/ 186557006 h 535"/>
                <a:gd name="T82" fmla="*/ 343371530 w 2102"/>
                <a:gd name="T83" fmla="*/ 167585126 h 535"/>
                <a:gd name="T84" fmla="*/ 487650749 w 2102"/>
                <a:gd name="T85" fmla="*/ 142921761 h 535"/>
                <a:gd name="T86" fmla="*/ 638860099 w 2102"/>
                <a:gd name="T87" fmla="*/ 113831332 h 535"/>
                <a:gd name="T88" fmla="*/ 756046949 w 2102"/>
                <a:gd name="T89" fmla="*/ 89800153 h 535"/>
                <a:gd name="T90" fmla="*/ 850553388 w 2102"/>
                <a:gd name="T91" fmla="*/ 67666425 h 535"/>
                <a:gd name="T92" fmla="*/ 936238686 w 2102"/>
                <a:gd name="T93" fmla="*/ 46164895 h 535"/>
                <a:gd name="T94" fmla="*/ 1011213124 w 2102"/>
                <a:gd name="T95" fmla="*/ 21501524 h 535"/>
                <a:gd name="T96" fmla="*/ 1059726322 w 2102"/>
                <a:gd name="T97" fmla="*/ 4427065 h 535"/>
                <a:gd name="T98" fmla="*/ 1087448036 w 2102"/>
                <a:gd name="T99" fmla="*/ 0 h 5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02"/>
                <a:gd name="T151" fmla="*/ 0 h 535"/>
                <a:gd name="T152" fmla="*/ 2102 w 2102"/>
                <a:gd name="T153" fmla="*/ 535 h 5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02" h="535">
                  <a:moveTo>
                    <a:pt x="1734" y="0"/>
                  </a:moveTo>
                  <a:lnTo>
                    <a:pt x="1747" y="0"/>
                  </a:lnTo>
                  <a:lnTo>
                    <a:pt x="1760" y="0"/>
                  </a:lnTo>
                  <a:lnTo>
                    <a:pt x="1774" y="2"/>
                  </a:lnTo>
                  <a:lnTo>
                    <a:pt x="1789" y="3"/>
                  </a:lnTo>
                  <a:lnTo>
                    <a:pt x="1803" y="7"/>
                  </a:lnTo>
                  <a:lnTo>
                    <a:pt x="1818" y="9"/>
                  </a:lnTo>
                  <a:lnTo>
                    <a:pt x="1833" y="13"/>
                  </a:lnTo>
                  <a:lnTo>
                    <a:pt x="1849" y="19"/>
                  </a:lnTo>
                  <a:lnTo>
                    <a:pt x="1866" y="23"/>
                  </a:lnTo>
                  <a:lnTo>
                    <a:pt x="1883" y="28"/>
                  </a:lnTo>
                  <a:lnTo>
                    <a:pt x="1901" y="36"/>
                  </a:lnTo>
                  <a:lnTo>
                    <a:pt x="1918" y="42"/>
                  </a:lnTo>
                  <a:lnTo>
                    <a:pt x="1935" y="50"/>
                  </a:lnTo>
                  <a:lnTo>
                    <a:pt x="1954" y="57"/>
                  </a:lnTo>
                  <a:lnTo>
                    <a:pt x="1974" y="67"/>
                  </a:lnTo>
                  <a:lnTo>
                    <a:pt x="1995" y="76"/>
                  </a:lnTo>
                  <a:lnTo>
                    <a:pt x="2006" y="82"/>
                  </a:lnTo>
                  <a:lnTo>
                    <a:pt x="2018" y="90"/>
                  </a:lnTo>
                  <a:lnTo>
                    <a:pt x="2029" y="96"/>
                  </a:lnTo>
                  <a:lnTo>
                    <a:pt x="2039" y="103"/>
                  </a:lnTo>
                  <a:lnTo>
                    <a:pt x="2048" y="111"/>
                  </a:lnTo>
                  <a:lnTo>
                    <a:pt x="2058" y="119"/>
                  </a:lnTo>
                  <a:lnTo>
                    <a:pt x="2066" y="126"/>
                  </a:lnTo>
                  <a:lnTo>
                    <a:pt x="2073" y="134"/>
                  </a:lnTo>
                  <a:lnTo>
                    <a:pt x="2079" y="142"/>
                  </a:lnTo>
                  <a:lnTo>
                    <a:pt x="2085" y="149"/>
                  </a:lnTo>
                  <a:lnTo>
                    <a:pt x="2091" y="157"/>
                  </a:lnTo>
                  <a:lnTo>
                    <a:pt x="2094" y="167"/>
                  </a:lnTo>
                  <a:lnTo>
                    <a:pt x="2096" y="174"/>
                  </a:lnTo>
                  <a:lnTo>
                    <a:pt x="2100" y="182"/>
                  </a:lnTo>
                  <a:lnTo>
                    <a:pt x="2100" y="192"/>
                  </a:lnTo>
                  <a:lnTo>
                    <a:pt x="2102" y="199"/>
                  </a:lnTo>
                  <a:lnTo>
                    <a:pt x="2100" y="205"/>
                  </a:lnTo>
                  <a:lnTo>
                    <a:pt x="2100" y="211"/>
                  </a:lnTo>
                  <a:lnTo>
                    <a:pt x="2096" y="217"/>
                  </a:lnTo>
                  <a:lnTo>
                    <a:pt x="2094" y="222"/>
                  </a:lnTo>
                  <a:lnTo>
                    <a:pt x="2091" y="228"/>
                  </a:lnTo>
                  <a:lnTo>
                    <a:pt x="2085" y="234"/>
                  </a:lnTo>
                  <a:lnTo>
                    <a:pt x="2079" y="240"/>
                  </a:lnTo>
                  <a:lnTo>
                    <a:pt x="2071" y="245"/>
                  </a:lnTo>
                  <a:lnTo>
                    <a:pt x="2064" y="251"/>
                  </a:lnTo>
                  <a:lnTo>
                    <a:pt x="2056" y="257"/>
                  </a:lnTo>
                  <a:lnTo>
                    <a:pt x="2045" y="261"/>
                  </a:lnTo>
                  <a:lnTo>
                    <a:pt x="2035" y="266"/>
                  </a:lnTo>
                  <a:lnTo>
                    <a:pt x="2023" y="270"/>
                  </a:lnTo>
                  <a:lnTo>
                    <a:pt x="2010" y="276"/>
                  </a:lnTo>
                  <a:lnTo>
                    <a:pt x="1997" y="280"/>
                  </a:lnTo>
                  <a:lnTo>
                    <a:pt x="1981" y="284"/>
                  </a:lnTo>
                  <a:lnTo>
                    <a:pt x="1972" y="286"/>
                  </a:lnTo>
                  <a:lnTo>
                    <a:pt x="1962" y="289"/>
                  </a:lnTo>
                  <a:lnTo>
                    <a:pt x="1950" y="293"/>
                  </a:lnTo>
                  <a:lnTo>
                    <a:pt x="1941" y="295"/>
                  </a:lnTo>
                  <a:lnTo>
                    <a:pt x="1929" y="299"/>
                  </a:lnTo>
                  <a:lnTo>
                    <a:pt x="1916" y="303"/>
                  </a:lnTo>
                  <a:lnTo>
                    <a:pt x="1903" y="307"/>
                  </a:lnTo>
                  <a:lnTo>
                    <a:pt x="1889" y="311"/>
                  </a:lnTo>
                  <a:lnTo>
                    <a:pt x="1876" y="313"/>
                  </a:lnTo>
                  <a:lnTo>
                    <a:pt x="1860" y="316"/>
                  </a:lnTo>
                  <a:lnTo>
                    <a:pt x="1845" y="320"/>
                  </a:lnTo>
                  <a:lnTo>
                    <a:pt x="1828" y="324"/>
                  </a:lnTo>
                  <a:lnTo>
                    <a:pt x="1810" y="328"/>
                  </a:lnTo>
                  <a:lnTo>
                    <a:pt x="1793" y="332"/>
                  </a:lnTo>
                  <a:lnTo>
                    <a:pt x="1776" y="337"/>
                  </a:lnTo>
                  <a:lnTo>
                    <a:pt x="1757" y="341"/>
                  </a:lnTo>
                  <a:lnTo>
                    <a:pt x="1737" y="345"/>
                  </a:lnTo>
                  <a:lnTo>
                    <a:pt x="1716" y="349"/>
                  </a:lnTo>
                  <a:lnTo>
                    <a:pt x="1695" y="353"/>
                  </a:lnTo>
                  <a:lnTo>
                    <a:pt x="1674" y="359"/>
                  </a:lnTo>
                  <a:lnTo>
                    <a:pt x="1651" y="362"/>
                  </a:lnTo>
                  <a:lnTo>
                    <a:pt x="1628" y="368"/>
                  </a:lnTo>
                  <a:lnTo>
                    <a:pt x="1605" y="372"/>
                  </a:lnTo>
                  <a:lnTo>
                    <a:pt x="1580" y="378"/>
                  </a:lnTo>
                  <a:lnTo>
                    <a:pt x="1555" y="382"/>
                  </a:lnTo>
                  <a:lnTo>
                    <a:pt x="1530" y="387"/>
                  </a:lnTo>
                  <a:lnTo>
                    <a:pt x="1503" y="391"/>
                  </a:lnTo>
                  <a:lnTo>
                    <a:pt x="1476" y="397"/>
                  </a:lnTo>
                  <a:lnTo>
                    <a:pt x="1448" y="403"/>
                  </a:lnTo>
                  <a:lnTo>
                    <a:pt x="1419" y="408"/>
                  </a:lnTo>
                  <a:lnTo>
                    <a:pt x="1390" y="412"/>
                  </a:lnTo>
                  <a:lnTo>
                    <a:pt x="1361" y="418"/>
                  </a:lnTo>
                  <a:lnTo>
                    <a:pt x="1315" y="426"/>
                  </a:lnTo>
                  <a:lnTo>
                    <a:pt x="1273" y="433"/>
                  </a:lnTo>
                  <a:lnTo>
                    <a:pt x="1229" y="439"/>
                  </a:lnTo>
                  <a:lnTo>
                    <a:pt x="1188" y="447"/>
                  </a:lnTo>
                  <a:lnTo>
                    <a:pt x="1146" y="453"/>
                  </a:lnTo>
                  <a:lnTo>
                    <a:pt x="1108" y="458"/>
                  </a:lnTo>
                  <a:lnTo>
                    <a:pt x="1067" y="464"/>
                  </a:lnTo>
                  <a:lnTo>
                    <a:pt x="1031" y="470"/>
                  </a:lnTo>
                  <a:lnTo>
                    <a:pt x="995" y="476"/>
                  </a:lnTo>
                  <a:lnTo>
                    <a:pt x="958" y="480"/>
                  </a:lnTo>
                  <a:lnTo>
                    <a:pt x="923" y="485"/>
                  </a:lnTo>
                  <a:lnTo>
                    <a:pt x="889" y="489"/>
                  </a:lnTo>
                  <a:lnTo>
                    <a:pt x="856" y="495"/>
                  </a:lnTo>
                  <a:lnTo>
                    <a:pt x="824" y="499"/>
                  </a:lnTo>
                  <a:lnTo>
                    <a:pt x="793" y="503"/>
                  </a:lnTo>
                  <a:lnTo>
                    <a:pt x="762" y="506"/>
                  </a:lnTo>
                  <a:lnTo>
                    <a:pt x="733" y="510"/>
                  </a:lnTo>
                  <a:lnTo>
                    <a:pt x="707" y="512"/>
                  </a:lnTo>
                  <a:lnTo>
                    <a:pt x="680" y="516"/>
                  </a:lnTo>
                  <a:lnTo>
                    <a:pt x="653" y="518"/>
                  </a:lnTo>
                  <a:lnTo>
                    <a:pt x="628" y="522"/>
                  </a:lnTo>
                  <a:lnTo>
                    <a:pt x="603" y="524"/>
                  </a:lnTo>
                  <a:lnTo>
                    <a:pt x="580" y="526"/>
                  </a:lnTo>
                  <a:lnTo>
                    <a:pt x="559" y="528"/>
                  </a:lnTo>
                  <a:lnTo>
                    <a:pt x="538" y="529"/>
                  </a:lnTo>
                  <a:lnTo>
                    <a:pt x="517" y="531"/>
                  </a:lnTo>
                  <a:lnTo>
                    <a:pt x="497" y="531"/>
                  </a:lnTo>
                  <a:lnTo>
                    <a:pt x="480" y="533"/>
                  </a:lnTo>
                  <a:lnTo>
                    <a:pt x="463" y="533"/>
                  </a:lnTo>
                  <a:lnTo>
                    <a:pt x="447" y="535"/>
                  </a:lnTo>
                  <a:lnTo>
                    <a:pt x="432" y="535"/>
                  </a:lnTo>
                  <a:lnTo>
                    <a:pt x="417" y="535"/>
                  </a:lnTo>
                  <a:lnTo>
                    <a:pt x="388" y="535"/>
                  </a:lnTo>
                  <a:lnTo>
                    <a:pt x="361" y="533"/>
                  </a:lnTo>
                  <a:lnTo>
                    <a:pt x="334" y="533"/>
                  </a:lnTo>
                  <a:lnTo>
                    <a:pt x="307" y="531"/>
                  </a:lnTo>
                  <a:lnTo>
                    <a:pt x="284" y="529"/>
                  </a:lnTo>
                  <a:lnTo>
                    <a:pt x="259" y="528"/>
                  </a:lnTo>
                  <a:lnTo>
                    <a:pt x="238" y="524"/>
                  </a:lnTo>
                  <a:lnTo>
                    <a:pt x="217" y="522"/>
                  </a:lnTo>
                  <a:lnTo>
                    <a:pt x="196" y="518"/>
                  </a:lnTo>
                  <a:lnTo>
                    <a:pt x="179" y="514"/>
                  </a:lnTo>
                  <a:lnTo>
                    <a:pt x="159" y="510"/>
                  </a:lnTo>
                  <a:lnTo>
                    <a:pt x="144" y="504"/>
                  </a:lnTo>
                  <a:lnTo>
                    <a:pt x="129" y="501"/>
                  </a:lnTo>
                  <a:lnTo>
                    <a:pt x="113" y="495"/>
                  </a:lnTo>
                  <a:lnTo>
                    <a:pt x="100" y="489"/>
                  </a:lnTo>
                  <a:lnTo>
                    <a:pt x="88" y="483"/>
                  </a:lnTo>
                  <a:lnTo>
                    <a:pt x="77" y="474"/>
                  </a:lnTo>
                  <a:lnTo>
                    <a:pt x="67" y="466"/>
                  </a:lnTo>
                  <a:lnTo>
                    <a:pt x="60" y="458"/>
                  </a:lnTo>
                  <a:lnTo>
                    <a:pt x="50" y="451"/>
                  </a:lnTo>
                  <a:lnTo>
                    <a:pt x="42" y="443"/>
                  </a:lnTo>
                  <a:lnTo>
                    <a:pt x="35" y="435"/>
                  </a:lnTo>
                  <a:lnTo>
                    <a:pt x="29" y="428"/>
                  </a:lnTo>
                  <a:lnTo>
                    <a:pt x="23" y="420"/>
                  </a:lnTo>
                  <a:lnTo>
                    <a:pt x="17" y="412"/>
                  </a:lnTo>
                  <a:lnTo>
                    <a:pt x="12" y="407"/>
                  </a:lnTo>
                  <a:lnTo>
                    <a:pt x="8" y="399"/>
                  </a:lnTo>
                  <a:lnTo>
                    <a:pt x="6" y="393"/>
                  </a:lnTo>
                  <a:lnTo>
                    <a:pt x="2" y="385"/>
                  </a:lnTo>
                  <a:lnTo>
                    <a:pt x="0" y="380"/>
                  </a:lnTo>
                  <a:lnTo>
                    <a:pt x="0" y="372"/>
                  </a:lnTo>
                  <a:lnTo>
                    <a:pt x="0" y="366"/>
                  </a:lnTo>
                  <a:lnTo>
                    <a:pt x="0" y="360"/>
                  </a:lnTo>
                  <a:lnTo>
                    <a:pt x="2" y="355"/>
                  </a:lnTo>
                  <a:lnTo>
                    <a:pt x="6" y="351"/>
                  </a:lnTo>
                  <a:lnTo>
                    <a:pt x="10" y="347"/>
                  </a:lnTo>
                  <a:lnTo>
                    <a:pt x="16" y="341"/>
                  </a:lnTo>
                  <a:lnTo>
                    <a:pt x="23" y="337"/>
                  </a:lnTo>
                  <a:lnTo>
                    <a:pt x="33" y="336"/>
                  </a:lnTo>
                  <a:lnTo>
                    <a:pt x="42" y="332"/>
                  </a:lnTo>
                  <a:lnTo>
                    <a:pt x="54" y="328"/>
                  </a:lnTo>
                  <a:lnTo>
                    <a:pt x="65" y="326"/>
                  </a:lnTo>
                  <a:lnTo>
                    <a:pt x="81" y="324"/>
                  </a:lnTo>
                  <a:lnTo>
                    <a:pt x="96" y="322"/>
                  </a:lnTo>
                  <a:lnTo>
                    <a:pt x="111" y="320"/>
                  </a:lnTo>
                  <a:lnTo>
                    <a:pt x="131" y="318"/>
                  </a:lnTo>
                  <a:lnTo>
                    <a:pt x="150" y="316"/>
                  </a:lnTo>
                  <a:lnTo>
                    <a:pt x="171" y="316"/>
                  </a:lnTo>
                  <a:lnTo>
                    <a:pt x="221" y="309"/>
                  </a:lnTo>
                  <a:lnTo>
                    <a:pt x="273" y="303"/>
                  </a:lnTo>
                  <a:lnTo>
                    <a:pt x="326" y="295"/>
                  </a:lnTo>
                  <a:lnTo>
                    <a:pt x="380" y="288"/>
                  </a:lnTo>
                  <a:lnTo>
                    <a:pt x="434" y="282"/>
                  </a:lnTo>
                  <a:lnTo>
                    <a:pt x="490" y="272"/>
                  </a:lnTo>
                  <a:lnTo>
                    <a:pt x="545" y="265"/>
                  </a:lnTo>
                  <a:lnTo>
                    <a:pt x="601" y="255"/>
                  </a:lnTo>
                  <a:lnTo>
                    <a:pt x="659" y="247"/>
                  </a:lnTo>
                  <a:lnTo>
                    <a:pt x="716" y="238"/>
                  </a:lnTo>
                  <a:lnTo>
                    <a:pt x="774" y="226"/>
                  </a:lnTo>
                  <a:lnTo>
                    <a:pt x="833" y="217"/>
                  </a:lnTo>
                  <a:lnTo>
                    <a:pt x="893" y="205"/>
                  </a:lnTo>
                  <a:lnTo>
                    <a:pt x="954" y="193"/>
                  </a:lnTo>
                  <a:lnTo>
                    <a:pt x="1014" y="180"/>
                  </a:lnTo>
                  <a:lnTo>
                    <a:pt x="1075" y="167"/>
                  </a:lnTo>
                  <a:lnTo>
                    <a:pt x="1117" y="159"/>
                  </a:lnTo>
                  <a:lnTo>
                    <a:pt x="1160" y="149"/>
                  </a:lnTo>
                  <a:lnTo>
                    <a:pt x="1200" y="142"/>
                  </a:lnTo>
                  <a:lnTo>
                    <a:pt x="1238" y="132"/>
                  </a:lnTo>
                  <a:lnTo>
                    <a:pt x="1277" y="124"/>
                  </a:lnTo>
                  <a:lnTo>
                    <a:pt x="1313" y="115"/>
                  </a:lnTo>
                  <a:lnTo>
                    <a:pt x="1350" y="107"/>
                  </a:lnTo>
                  <a:lnTo>
                    <a:pt x="1384" y="98"/>
                  </a:lnTo>
                  <a:lnTo>
                    <a:pt x="1419" y="90"/>
                  </a:lnTo>
                  <a:lnTo>
                    <a:pt x="1453" y="80"/>
                  </a:lnTo>
                  <a:lnTo>
                    <a:pt x="1486" y="73"/>
                  </a:lnTo>
                  <a:lnTo>
                    <a:pt x="1517" y="63"/>
                  </a:lnTo>
                  <a:lnTo>
                    <a:pt x="1547" y="53"/>
                  </a:lnTo>
                  <a:lnTo>
                    <a:pt x="1576" y="44"/>
                  </a:lnTo>
                  <a:lnTo>
                    <a:pt x="1605" y="34"/>
                  </a:lnTo>
                  <a:lnTo>
                    <a:pt x="1634" y="25"/>
                  </a:lnTo>
                  <a:lnTo>
                    <a:pt x="1651" y="19"/>
                  </a:lnTo>
                  <a:lnTo>
                    <a:pt x="1666" y="13"/>
                  </a:lnTo>
                  <a:lnTo>
                    <a:pt x="1682" y="7"/>
                  </a:lnTo>
                  <a:lnTo>
                    <a:pt x="1695" y="5"/>
                  </a:lnTo>
                  <a:lnTo>
                    <a:pt x="1707" y="2"/>
                  </a:lnTo>
                  <a:lnTo>
                    <a:pt x="1718" y="0"/>
                  </a:lnTo>
                  <a:lnTo>
                    <a:pt x="1726" y="0"/>
                  </a:lnTo>
                  <a:lnTo>
                    <a:pt x="173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4" name="Freeform 28"/>
            <p:cNvSpPr>
              <a:spLocks/>
            </p:cNvSpPr>
            <p:nvPr/>
          </p:nvSpPr>
          <p:spPr bwMode="auto">
            <a:xfrm>
              <a:off x="2617594" y="1770499"/>
              <a:ext cx="377551" cy="1740759"/>
            </a:xfrm>
            <a:custGeom>
              <a:avLst/>
              <a:gdLst>
                <a:gd name="T0" fmla="*/ 465465595 w 1221"/>
                <a:gd name="T1" fmla="*/ 8190705 h 5162"/>
                <a:gd name="T2" fmla="*/ 549752256 w 1221"/>
                <a:gd name="T3" fmla="*/ 43472884 h 5162"/>
                <a:gd name="T4" fmla="*/ 656054567 w 1221"/>
                <a:gd name="T5" fmla="*/ 102696142 h 5162"/>
                <a:gd name="T6" fmla="*/ 727132947 w 1221"/>
                <a:gd name="T7" fmla="*/ 161920206 h 5162"/>
                <a:gd name="T8" fmla="*/ 763614735 w 1221"/>
                <a:gd name="T9" fmla="*/ 219883820 h 5162"/>
                <a:gd name="T10" fmla="*/ 761099023 w 1221"/>
                <a:gd name="T11" fmla="*/ 273436519 h 5162"/>
                <a:gd name="T12" fmla="*/ 725874298 w 1221"/>
                <a:gd name="T13" fmla="*/ 339590786 h 5162"/>
                <a:gd name="T14" fmla="*/ 691908221 w 1221"/>
                <a:gd name="T15" fmla="*/ 449847467 h 5162"/>
                <a:gd name="T16" fmla="*/ 669263641 w 1221"/>
                <a:gd name="T17" fmla="*/ 587826548 h 5162"/>
                <a:gd name="T18" fmla="*/ 647248783 w 1221"/>
                <a:gd name="T19" fmla="*/ 853702701 h 5162"/>
                <a:gd name="T20" fmla="*/ 628378564 w 1221"/>
                <a:gd name="T21" fmla="*/ 1301030608 h 5162"/>
                <a:gd name="T22" fmla="*/ 620829842 w 1221"/>
                <a:gd name="T23" fmla="*/ 1842863534 h 5162"/>
                <a:gd name="T24" fmla="*/ 620829842 w 1221"/>
                <a:gd name="T25" fmla="*/ 2067786772 h 5162"/>
                <a:gd name="T26" fmla="*/ 620829842 w 1221"/>
                <a:gd name="T27" fmla="*/ 2147483647 h 5162"/>
                <a:gd name="T28" fmla="*/ 625862059 w 1221"/>
                <a:gd name="T29" fmla="*/ 2147483647 h 5162"/>
                <a:gd name="T30" fmla="*/ 636555421 w 1221"/>
                <a:gd name="T31" fmla="*/ 2147483647 h 5162"/>
                <a:gd name="T32" fmla="*/ 628378564 w 1221"/>
                <a:gd name="T33" fmla="*/ 2147483647 h 5162"/>
                <a:gd name="T34" fmla="*/ 593153838 w 1221"/>
                <a:gd name="T35" fmla="*/ 2147483647 h 5162"/>
                <a:gd name="T36" fmla="*/ 536543182 w 1221"/>
                <a:gd name="T37" fmla="*/ 2147483647 h 5162"/>
                <a:gd name="T38" fmla="*/ 486851526 w 1221"/>
                <a:gd name="T39" fmla="*/ 2147483647 h 5162"/>
                <a:gd name="T40" fmla="*/ 447224305 w 1221"/>
                <a:gd name="T41" fmla="*/ 2147483647 h 5162"/>
                <a:gd name="T42" fmla="*/ 413258129 w 1221"/>
                <a:gd name="T43" fmla="*/ 2147483647 h 5162"/>
                <a:gd name="T44" fmla="*/ 376146619 w 1221"/>
                <a:gd name="T45" fmla="*/ 2147483647 h 5162"/>
                <a:gd name="T46" fmla="*/ 333373965 w 1221"/>
                <a:gd name="T47" fmla="*/ 2147483647 h 5162"/>
                <a:gd name="T48" fmla="*/ 234619582 w 1221"/>
                <a:gd name="T49" fmla="*/ 2147483647 h 5162"/>
                <a:gd name="T50" fmla="*/ 129575869 w 1221"/>
                <a:gd name="T51" fmla="*/ 2147483647 h 5162"/>
                <a:gd name="T52" fmla="*/ 42772667 w 1221"/>
                <a:gd name="T53" fmla="*/ 2147483647 h 5162"/>
                <a:gd name="T54" fmla="*/ 15095864 w 1221"/>
                <a:gd name="T55" fmla="*/ 2147483647 h 5162"/>
                <a:gd name="T56" fmla="*/ 1257856 w 1221"/>
                <a:gd name="T57" fmla="*/ 2147483647 h 5162"/>
                <a:gd name="T58" fmla="*/ 5032219 w 1221"/>
                <a:gd name="T59" fmla="*/ 2147483647 h 5162"/>
                <a:gd name="T60" fmla="*/ 44030523 w 1221"/>
                <a:gd name="T61" fmla="*/ 2147483647 h 5162"/>
                <a:gd name="T62" fmla="*/ 158509729 w 1221"/>
                <a:gd name="T63" fmla="*/ 2147483647 h 5162"/>
                <a:gd name="T64" fmla="*/ 242797232 w 1221"/>
                <a:gd name="T65" fmla="*/ 2147483647 h 5162"/>
                <a:gd name="T66" fmla="*/ 292488094 w 1221"/>
                <a:gd name="T67" fmla="*/ 2147483647 h 5162"/>
                <a:gd name="T68" fmla="*/ 326454964 w 1221"/>
                <a:gd name="T69" fmla="*/ 2147483647 h 5162"/>
                <a:gd name="T70" fmla="*/ 346583039 w 1221"/>
                <a:gd name="T71" fmla="*/ 2147483647 h 5162"/>
                <a:gd name="T72" fmla="*/ 357905328 w 1221"/>
                <a:gd name="T73" fmla="*/ 2147483647 h 5162"/>
                <a:gd name="T74" fmla="*/ 368598690 w 1221"/>
                <a:gd name="T75" fmla="*/ 2147483647 h 5162"/>
                <a:gd name="T76" fmla="*/ 379291259 w 1221"/>
                <a:gd name="T77" fmla="*/ 2147483647 h 5162"/>
                <a:gd name="T78" fmla="*/ 389355693 w 1221"/>
                <a:gd name="T79" fmla="*/ 2147483647 h 5162"/>
                <a:gd name="T80" fmla="*/ 397532550 w 1221"/>
                <a:gd name="T81" fmla="*/ 2147483647 h 5162"/>
                <a:gd name="T82" fmla="*/ 409483768 w 1221"/>
                <a:gd name="T83" fmla="*/ 2147483647 h 5162"/>
                <a:gd name="T84" fmla="*/ 425209446 w 1221"/>
                <a:gd name="T85" fmla="*/ 1764109286 h 5162"/>
                <a:gd name="T86" fmla="*/ 434015231 w 1221"/>
                <a:gd name="T87" fmla="*/ 1261337572 h 5162"/>
                <a:gd name="T88" fmla="*/ 434015231 w 1221"/>
                <a:gd name="T89" fmla="*/ 977190295 h 5162"/>
                <a:gd name="T90" fmla="*/ 432757375 w 1221"/>
                <a:gd name="T91" fmla="*/ 829761427 h 5162"/>
                <a:gd name="T92" fmla="*/ 430240870 w 1221"/>
                <a:gd name="T93" fmla="*/ 697452893 h 5162"/>
                <a:gd name="T94" fmla="*/ 426467302 w 1221"/>
                <a:gd name="T95" fmla="*/ 581525764 h 5162"/>
                <a:gd name="T96" fmla="*/ 421435085 w 1221"/>
                <a:gd name="T97" fmla="*/ 480089327 h 5162"/>
                <a:gd name="T98" fmla="*/ 411999480 w 1221"/>
                <a:gd name="T99" fmla="*/ 379913265 h 5162"/>
                <a:gd name="T100" fmla="*/ 391242477 w 1221"/>
                <a:gd name="T101" fmla="*/ 275327230 h 5162"/>
                <a:gd name="T102" fmla="*/ 369856546 w 1221"/>
                <a:gd name="T103" fmla="*/ 206652759 h 5162"/>
                <a:gd name="T104" fmla="*/ 346583039 w 1221"/>
                <a:gd name="T105" fmla="*/ 132938027 h 5162"/>
                <a:gd name="T106" fmla="*/ 339664038 w 1221"/>
                <a:gd name="T107" fmla="*/ 64893817 h 5162"/>
                <a:gd name="T108" fmla="*/ 356647472 w 1221"/>
                <a:gd name="T109" fmla="*/ 20161246 h 5162"/>
                <a:gd name="T110" fmla="*/ 396274694 w 1221"/>
                <a:gd name="T111" fmla="*/ 1259681 h 51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21"/>
                <a:gd name="T169" fmla="*/ 0 h 5162"/>
                <a:gd name="T170" fmla="*/ 1221 w 1221"/>
                <a:gd name="T171" fmla="*/ 5162 h 51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21" h="5162">
                  <a:moveTo>
                    <a:pt x="659" y="0"/>
                  </a:moveTo>
                  <a:lnTo>
                    <a:pt x="672" y="0"/>
                  </a:lnTo>
                  <a:lnTo>
                    <a:pt x="688" y="2"/>
                  </a:lnTo>
                  <a:lnTo>
                    <a:pt x="703" y="4"/>
                  </a:lnTo>
                  <a:lnTo>
                    <a:pt x="720" y="7"/>
                  </a:lnTo>
                  <a:lnTo>
                    <a:pt x="740" y="13"/>
                  </a:lnTo>
                  <a:lnTo>
                    <a:pt x="759" y="21"/>
                  </a:lnTo>
                  <a:lnTo>
                    <a:pt x="780" y="27"/>
                  </a:lnTo>
                  <a:lnTo>
                    <a:pt x="801" y="36"/>
                  </a:lnTo>
                  <a:lnTo>
                    <a:pt x="824" y="46"/>
                  </a:lnTo>
                  <a:lnTo>
                    <a:pt x="849" y="57"/>
                  </a:lnTo>
                  <a:lnTo>
                    <a:pt x="874" y="69"/>
                  </a:lnTo>
                  <a:lnTo>
                    <a:pt x="901" y="82"/>
                  </a:lnTo>
                  <a:lnTo>
                    <a:pt x="930" y="98"/>
                  </a:lnTo>
                  <a:lnTo>
                    <a:pt x="958" y="113"/>
                  </a:lnTo>
                  <a:lnTo>
                    <a:pt x="987" y="130"/>
                  </a:lnTo>
                  <a:lnTo>
                    <a:pt x="1020" y="148"/>
                  </a:lnTo>
                  <a:lnTo>
                    <a:pt x="1043" y="163"/>
                  </a:lnTo>
                  <a:lnTo>
                    <a:pt x="1066" y="180"/>
                  </a:lnTo>
                  <a:lnTo>
                    <a:pt x="1087" y="196"/>
                  </a:lnTo>
                  <a:lnTo>
                    <a:pt x="1106" y="211"/>
                  </a:lnTo>
                  <a:lnTo>
                    <a:pt x="1125" y="226"/>
                  </a:lnTo>
                  <a:lnTo>
                    <a:pt x="1141" y="242"/>
                  </a:lnTo>
                  <a:lnTo>
                    <a:pt x="1156" y="257"/>
                  </a:lnTo>
                  <a:lnTo>
                    <a:pt x="1170" y="272"/>
                  </a:lnTo>
                  <a:lnTo>
                    <a:pt x="1183" y="288"/>
                  </a:lnTo>
                  <a:lnTo>
                    <a:pt x="1193" y="303"/>
                  </a:lnTo>
                  <a:lnTo>
                    <a:pt x="1202" y="318"/>
                  </a:lnTo>
                  <a:lnTo>
                    <a:pt x="1208" y="334"/>
                  </a:lnTo>
                  <a:lnTo>
                    <a:pt x="1214" y="349"/>
                  </a:lnTo>
                  <a:lnTo>
                    <a:pt x="1219" y="363"/>
                  </a:lnTo>
                  <a:lnTo>
                    <a:pt x="1221" y="378"/>
                  </a:lnTo>
                  <a:lnTo>
                    <a:pt x="1221" y="393"/>
                  </a:lnTo>
                  <a:lnTo>
                    <a:pt x="1219" y="405"/>
                  </a:lnTo>
                  <a:lnTo>
                    <a:pt x="1216" y="418"/>
                  </a:lnTo>
                  <a:lnTo>
                    <a:pt x="1210" y="434"/>
                  </a:lnTo>
                  <a:lnTo>
                    <a:pt x="1202" y="449"/>
                  </a:lnTo>
                  <a:lnTo>
                    <a:pt x="1195" y="464"/>
                  </a:lnTo>
                  <a:lnTo>
                    <a:pt x="1187" y="482"/>
                  </a:lnTo>
                  <a:lnTo>
                    <a:pt x="1175" y="499"/>
                  </a:lnTo>
                  <a:lnTo>
                    <a:pt x="1166" y="516"/>
                  </a:lnTo>
                  <a:lnTo>
                    <a:pt x="1154" y="539"/>
                  </a:lnTo>
                  <a:lnTo>
                    <a:pt x="1145" y="566"/>
                  </a:lnTo>
                  <a:lnTo>
                    <a:pt x="1135" y="593"/>
                  </a:lnTo>
                  <a:lnTo>
                    <a:pt x="1125" y="622"/>
                  </a:lnTo>
                  <a:lnTo>
                    <a:pt x="1118" y="652"/>
                  </a:lnTo>
                  <a:lnTo>
                    <a:pt x="1108" y="683"/>
                  </a:lnTo>
                  <a:lnTo>
                    <a:pt x="1100" y="714"/>
                  </a:lnTo>
                  <a:lnTo>
                    <a:pt x="1093" y="748"/>
                  </a:lnTo>
                  <a:lnTo>
                    <a:pt x="1087" y="783"/>
                  </a:lnTo>
                  <a:lnTo>
                    <a:pt x="1079" y="818"/>
                  </a:lnTo>
                  <a:lnTo>
                    <a:pt x="1074" y="854"/>
                  </a:lnTo>
                  <a:lnTo>
                    <a:pt x="1068" y="892"/>
                  </a:lnTo>
                  <a:lnTo>
                    <a:pt x="1064" y="933"/>
                  </a:lnTo>
                  <a:lnTo>
                    <a:pt x="1058" y="973"/>
                  </a:lnTo>
                  <a:lnTo>
                    <a:pt x="1054" y="1013"/>
                  </a:lnTo>
                  <a:lnTo>
                    <a:pt x="1051" y="1057"/>
                  </a:lnTo>
                  <a:lnTo>
                    <a:pt x="1043" y="1152"/>
                  </a:lnTo>
                  <a:lnTo>
                    <a:pt x="1035" y="1251"/>
                  </a:lnTo>
                  <a:lnTo>
                    <a:pt x="1029" y="1355"/>
                  </a:lnTo>
                  <a:lnTo>
                    <a:pt x="1022" y="1464"/>
                  </a:lnTo>
                  <a:lnTo>
                    <a:pt x="1016" y="1576"/>
                  </a:lnTo>
                  <a:lnTo>
                    <a:pt x="1012" y="1693"/>
                  </a:lnTo>
                  <a:lnTo>
                    <a:pt x="1006" y="1812"/>
                  </a:lnTo>
                  <a:lnTo>
                    <a:pt x="1003" y="1937"/>
                  </a:lnTo>
                  <a:lnTo>
                    <a:pt x="999" y="2065"/>
                  </a:lnTo>
                  <a:lnTo>
                    <a:pt x="997" y="2200"/>
                  </a:lnTo>
                  <a:lnTo>
                    <a:pt x="993" y="2336"/>
                  </a:lnTo>
                  <a:lnTo>
                    <a:pt x="991" y="2478"/>
                  </a:lnTo>
                  <a:lnTo>
                    <a:pt x="989" y="2622"/>
                  </a:lnTo>
                  <a:lnTo>
                    <a:pt x="989" y="2772"/>
                  </a:lnTo>
                  <a:lnTo>
                    <a:pt x="987" y="2925"/>
                  </a:lnTo>
                  <a:lnTo>
                    <a:pt x="987" y="3083"/>
                  </a:lnTo>
                  <a:lnTo>
                    <a:pt x="987" y="3121"/>
                  </a:lnTo>
                  <a:lnTo>
                    <a:pt x="987" y="3159"/>
                  </a:lnTo>
                  <a:lnTo>
                    <a:pt x="987" y="3200"/>
                  </a:lnTo>
                  <a:lnTo>
                    <a:pt x="987" y="3240"/>
                  </a:lnTo>
                  <a:lnTo>
                    <a:pt x="987" y="3282"/>
                  </a:lnTo>
                  <a:lnTo>
                    <a:pt x="987" y="3325"/>
                  </a:lnTo>
                  <a:lnTo>
                    <a:pt x="987" y="3369"/>
                  </a:lnTo>
                  <a:lnTo>
                    <a:pt x="987" y="3415"/>
                  </a:lnTo>
                  <a:lnTo>
                    <a:pt x="987" y="3461"/>
                  </a:lnTo>
                  <a:lnTo>
                    <a:pt x="987" y="3507"/>
                  </a:lnTo>
                  <a:lnTo>
                    <a:pt x="987" y="3555"/>
                  </a:lnTo>
                  <a:lnTo>
                    <a:pt x="987" y="3605"/>
                  </a:lnTo>
                  <a:lnTo>
                    <a:pt x="987" y="3655"/>
                  </a:lnTo>
                  <a:lnTo>
                    <a:pt x="987" y="3707"/>
                  </a:lnTo>
                  <a:lnTo>
                    <a:pt x="987" y="3758"/>
                  </a:lnTo>
                  <a:lnTo>
                    <a:pt x="987" y="3812"/>
                  </a:lnTo>
                  <a:lnTo>
                    <a:pt x="995" y="3902"/>
                  </a:lnTo>
                  <a:lnTo>
                    <a:pt x="999" y="3991"/>
                  </a:lnTo>
                  <a:lnTo>
                    <a:pt x="1004" y="4079"/>
                  </a:lnTo>
                  <a:lnTo>
                    <a:pt x="1006" y="4165"/>
                  </a:lnTo>
                  <a:lnTo>
                    <a:pt x="1010" y="4252"/>
                  </a:lnTo>
                  <a:lnTo>
                    <a:pt x="1012" y="4338"/>
                  </a:lnTo>
                  <a:lnTo>
                    <a:pt x="1012" y="4425"/>
                  </a:lnTo>
                  <a:lnTo>
                    <a:pt x="1012" y="4509"/>
                  </a:lnTo>
                  <a:lnTo>
                    <a:pt x="1012" y="4540"/>
                  </a:lnTo>
                  <a:lnTo>
                    <a:pt x="1010" y="4570"/>
                  </a:lnTo>
                  <a:lnTo>
                    <a:pt x="1006" y="4599"/>
                  </a:lnTo>
                  <a:lnTo>
                    <a:pt x="1003" y="4630"/>
                  </a:lnTo>
                  <a:lnTo>
                    <a:pt x="999" y="4659"/>
                  </a:lnTo>
                  <a:lnTo>
                    <a:pt x="991" y="4687"/>
                  </a:lnTo>
                  <a:lnTo>
                    <a:pt x="983" y="4716"/>
                  </a:lnTo>
                  <a:lnTo>
                    <a:pt x="976" y="4747"/>
                  </a:lnTo>
                  <a:lnTo>
                    <a:pt x="966" y="4776"/>
                  </a:lnTo>
                  <a:lnTo>
                    <a:pt x="955" y="4805"/>
                  </a:lnTo>
                  <a:lnTo>
                    <a:pt x="943" y="4833"/>
                  </a:lnTo>
                  <a:lnTo>
                    <a:pt x="930" y="4860"/>
                  </a:lnTo>
                  <a:lnTo>
                    <a:pt x="916" y="4889"/>
                  </a:lnTo>
                  <a:lnTo>
                    <a:pt x="901" y="4918"/>
                  </a:lnTo>
                  <a:lnTo>
                    <a:pt x="884" y="4947"/>
                  </a:lnTo>
                  <a:lnTo>
                    <a:pt x="868" y="4974"/>
                  </a:lnTo>
                  <a:lnTo>
                    <a:pt x="853" y="4997"/>
                  </a:lnTo>
                  <a:lnTo>
                    <a:pt x="837" y="5018"/>
                  </a:lnTo>
                  <a:lnTo>
                    <a:pt x="824" y="5037"/>
                  </a:lnTo>
                  <a:lnTo>
                    <a:pt x="811" y="5056"/>
                  </a:lnTo>
                  <a:lnTo>
                    <a:pt x="797" y="5071"/>
                  </a:lnTo>
                  <a:lnTo>
                    <a:pt x="786" y="5087"/>
                  </a:lnTo>
                  <a:lnTo>
                    <a:pt x="774" y="5102"/>
                  </a:lnTo>
                  <a:lnTo>
                    <a:pt x="763" y="5114"/>
                  </a:lnTo>
                  <a:lnTo>
                    <a:pt x="751" y="5125"/>
                  </a:lnTo>
                  <a:lnTo>
                    <a:pt x="740" y="5135"/>
                  </a:lnTo>
                  <a:lnTo>
                    <a:pt x="730" y="5142"/>
                  </a:lnTo>
                  <a:lnTo>
                    <a:pt x="720" y="5150"/>
                  </a:lnTo>
                  <a:lnTo>
                    <a:pt x="711" y="5154"/>
                  </a:lnTo>
                  <a:lnTo>
                    <a:pt x="701" y="5158"/>
                  </a:lnTo>
                  <a:lnTo>
                    <a:pt x="692" y="5160"/>
                  </a:lnTo>
                  <a:lnTo>
                    <a:pt x="684" y="5162"/>
                  </a:lnTo>
                  <a:lnTo>
                    <a:pt x="674" y="5160"/>
                  </a:lnTo>
                  <a:lnTo>
                    <a:pt x="667" y="5160"/>
                  </a:lnTo>
                  <a:lnTo>
                    <a:pt x="657" y="5156"/>
                  </a:lnTo>
                  <a:lnTo>
                    <a:pt x="647" y="5152"/>
                  </a:lnTo>
                  <a:lnTo>
                    <a:pt x="638" y="5148"/>
                  </a:lnTo>
                  <a:lnTo>
                    <a:pt x="628" y="5142"/>
                  </a:lnTo>
                  <a:lnTo>
                    <a:pt x="619" y="5137"/>
                  </a:lnTo>
                  <a:lnTo>
                    <a:pt x="607" y="5129"/>
                  </a:lnTo>
                  <a:lnTo>
                    <a:pt x="598" y="5119"/>
                  </a:lnTo>
                  <a:lnTo>
                    <a:pt x="586" y="5110"/>
                  </a:lnTo>
                  <a:lnTo>
                    <a:pt x="576" y="5100"/>
                  </a:lnTo>
                  <a:lnTo>
                    <a:pt x="565" y="5089"/>
                  </a:lnTo>
                  <a:lnTo>
                    <a:pt x="553" y="5075"/>
                  </a:lnTo>
                  <a:lnTo>
                    <a:pt x="542" y="5062"/>
                  </a:lnTo>
                  <a:lnTo>
                    <a:pt x="530" y="5048"/>
                  </a:lnTo>
                  <a:lnTo>
                    <a:pt x="519" y="5033"/>
                  </a:lnTo>
                  <a:lnTo>
                    <a:pt x="490" y="4991"/>
                  </a:lnTo>
                  <a:lnTo>
                    <a:pt x="461" y="4950"/>
                  </a:lnTo>
                  <a:lnTo>
                    <a:pt x="430" y="4910"/>
                  </a:lnTo>
                  <a:lnTo>
                    <a:pt x="402" y="4874"/>
                  </a:lnTo>
                  <a:lnTo>
                    <a:pt x="373" y="4837"/>
                  </a:lnTo>
                  <a:lnTo>
                    <a:pt x="344" y="4803"/>
                  </a:lnTo>
                  <a:lnTo>
                    <a:pt x="317" y="4768"/>
                  </a:lnTo>
                  <a:lnTo>
                    <a:pt x="288" y="4735"/>
                  </a:lnTo>
                  <a:lnTo>
                    <a:pt x="260" y="4705"/>
                  </a:lnTo>
                  <a:lnTo>
                    <a:pt x="233" y="4676"/>
                  </a:lnTo>
                  <a:lnTo>
                    <a:pt x="206" y="4647"/>
                  </a:lnTo>
                  <a:lnTo>
                    <a:pt x="179" y="4620"/>
                  </a:lnTo>
                  <a:lnTo>
                    <a:pt x="152" y="4593"/>
                  </a:lnTo>
                  <a:lnTo>
                    <a:pt x="127" y="4568"/>
                  </a:lnTo>
                  <a:lnTo>
                    <a:pt x="100" y="4545"/>
                  </a:lnTo>
                  <a:lnTo>
                    <a:pt x="75" y="4522"/>
                  </a:lnTo>
                  <a:lnTo>
                    <a:pt x="68" y="4515"/>
                  </a:lnTo>
                  <a:lnTo>
                    <a:pt x="58" y="4507"/>
                  </a:lnTo>
                  <a:lnTo>
                    <a:pt x="50" y="4499"/>
                  </a:lnTo>
                  <a:lnTo>
                    <a:pt x="43" y="4492"/>
                  </a:lnTo>
                  <a:lnTo>
                    <a:pt x="35" y="4484"/>
                  </a:lnTo>
                  <a:lnTo>
                    <a:pt x="29" y="4478"/>
                  </a:lnTo>
                  <a:lnTo>
                    <a:pt x="24" y="4472"/>
                  </a:lnTo>
                  <a:lnTo>
                    <a:pt x="20" y="4467"/>
                  </a:lnTo>
                  <a:lnTo>
                    <a:pt x="14" y="4461"/>
                  </a:lnTo>
                  <a:lnTo>
                    <a:pt x="10" y="4457"/>
                  </a:lnTo>
                  <a:lnTo>
                    <a:pt x="8" y="4451"/>
                  </a:lnTo>
                  <a:lnTo>
                    <a:pt x="4" y="4448"/>
                  </a:lnTo>
                  <a:lnTo>
                    <a:pt x="2" y="4444"/>
                  </a:lnTo>
                  <a:lnTo>
                    <a:pt x="0" y="4440"/>
                  </a:lnTo>
                  <a:lnTo>
                    <a:pt x="0" y="4436"/>
                  </a:lnTo>
                  <a:lnTo>
                    <a:pt x="0" y="4432"/>
                  </a:lnTo>
                  <a:lnTo>
                    <a:pt x="0" y="4421"/>
                  </a:lnTo>
                  <a:lnTo>
                    <a:pt x="4" y="4411"/>
                  </a:lnTo>
                  <a:lnTo>
                    <a:pt x="8" y="4403"/>
                  </a:lnTo>
                  <a:lnTo>
                    <a:pt x="14" y="4398"/>
                  </a:lnTo>
                  <a:lnTo>
                    <a:pt x="20" y="4392"/>
                  </a:lnTo>
                  <a:lnTo>
                    <a:pt x="29" y="4390"/>
                  </a:lnTo>
                  <a:lnTo>
                    <a:pt x="39" y="4388"/>
                  </a:lnTo>
                  <a:lnTo>
                    <a:pt x="50" y="4386"/>
                  </a:lnTo>
                  <a:lnTo>
                    <a:pt x="70" y="4390"/>
                  </a:lnTo>
                  <a:lnTo>
                    <a:pt x="89" y="4396"/>
                  </a:lnTo>
                  <a:lnTo>
                    <a:pt x="125" y="4403"/>
                  </a:lnTo>
                  <a:lnTo>
                    <a:pt x="160" y="4409"/>
                  </a:lnTo>
                  <a:lnTo>
                    <a:pt x="192" y="4417"/>
                  </a:lnTo>
                  <a:lnTo>
                    <a:pt x="223" y="4423"/>
                  </a:lnTo>
                  <a:lnTo>
                    <a:pt x="252" y="4426"/>
                  </a:lnTo>
                  <a:lnTo>
                    <a:pt x="279" y="4432"/>
                  </a:lnTo>
                  <a:lnTo>
                    <a:pt x="304" y="4436"/>
                  </a:lnTo>
                  <a:lnTo>
                    <a:pt x="327" y="4440"/>
                  </a:lnTo>
                  <a:lnTo>
                    <a:pt x="348" y="4444"/>
                  </a:lnTo>
                  <a:lnTo>
                    <a:pt x="369" y="4446"/>
                  </a:lnTo>
                  <a:lnTo>
                    <a:pt x="386" y="4448"/>
                  </a:lnTo>
                  <a:lnTo>
                    <a:pt x="404" y="4449"/>
                  </a:lnTo>
                  <a:lnTo>
                    <a:pt x="419" y="4451"/>
                  </a:lnTo>
                  <a:lnTo>
                    <a:pt x="432" y="4451"/>
                  </a:lnTo>
                  <a:lnTo>
                    <a:pt x="444" y="4451"/>
                  </a:lnTo>
                  <a:lnTo>
                    <a:pt x="455" y="4451"/>
                  </a:lnTo>
                  <a:lnTo>
                    <a:pt x="465" y="4449"/>
                  </a:lnTo>
                  <a:lnTo>
                    <a:pt x="477" y="4448"/>
                  </a:lnTo>
                  <a:lnTo>
                    <a:pt x="486" y="4446"/>
                  </a:lnTo>
                  <a:lnTo>
                    <a:pt x="496" y="4442"/>
                  </a:lnTo>
                  <a:lnTo>
                    <a:pt x="503" y="4438"/>
                  </a:lnTo>
                  <a:lnTo>
                    <a:pt x="511" y="4434"/>
                  </a:lnTo>
                  <a:lnTo>
                    <a:pt x="519" y="4428"/>
                  </a:lnTo>
                  <a:lnTo>
                    <a:pt x="526" y="4423"/>
                  </a:lnTo>
                  <a:lnTo>
                    <a:pt x="532" y="4415"/>
                  </a:lnTo>
                  <a:lnTo>
                    <a:pt x="538" y="4407"/>
                  </a:lnTo>
                  <a:lnTo>
                    <a:pt x="544" y="4400"/>
                  </a:lnTo>
                  <a:lnTo>
                    <a:pt x="548" y="4392"/>
                  </a:lnTo>
                  <a:lnTo>
                    <a:pt x="551" y="4382"/>
                  </a:lnTo>
                  <a:lnTo>
                    <a:pt x="553" y="4373"/>
                  </a:lnTo>
                  <a:lnTo>
                    <a:pt x="557" y="4361"/>
                  </a:lnTo>
                  <a:lnTo>
                    <a:pt x="559" y="4352"/>
                  </a:lnTo>
                  <a:lnTo>
                    <a:pt x="563" y="4344"/>
                  </a:lnTo>
                  <a:lnTo>
                    <a:pt x="565" y="4332"/>
                  </a:lnTo>
                  <a:lnTo>
                    <a:pt x="569" y="4323"/>
                  </a:lnTo>
                  <a:lnTo>
                    <a:pt x="571" y="4311"/>
                  </a:lnTo>
                  <a:lnTo>
                    <a:pt x="574" y="4300"/>
                  </a:lnTo>
                  <a:lnTo>
                    <a:pt x="576" y="4286"/>
                  </a:lnTo>
                  <a:lnTo>
                    <a:pt x="580" y="4273"/>
                  </a:lnTo>
                  <a:lnTo>
                    <a:pt x="582" y="4259"/>
                  </a:lnTo>
                  <a:lnTo>
                    <a:pt x="586" y="4246"/>
                  </a:lnTo>
                  <a:lnTo>
                    <a:pt x="588" y="4231"/>
                  </a:lnTo>
                  <a:lnTo>
                    <a:pt x="592" y="4215"/>
                  </a:lnTo>
                  <a:lnTo>
                    <a:pt x="594" y="4200"/>
                  </a:lnTo>
                  <a:lnTo>
                    <a:pt x="598" y="4183"/>
                  </a:lnTo>
                  <a:lnTo>
                    <a:pt x="599" y="4165"/>
                  </a:lnTo>
                  <a:lnTo>
                    <a:pt x="603" y="4148"/>
                  </a:lnTo>
                  <a:lnTo>
                    <a:pt x="605" y="4129"/>
                  </a:lnTo>
                  <a:lnTo>
                    <a:pt x="607" y="4110"/>
                  </a:lnTo>
                  <a:lnTo>
                    <a:pt x="611" y="4089"/>
                  </a:lnTo>
                  <a:lnTo>
                    <a:pt x="613" y="4069"/>
                  </a:lnTo>
                  <a:lnTo>
                    <a:pt x="615" y="4048"/>
                  </a:lnTo>
                  <a:lnTo>
                    <a:pt x="619" y="4025"/>
                  </a:lnTo>
                  <a:lnTo>
                    <a:pt x="621" y="4004"/>
                  </a:lnTo>
                  <a:lnTo>
                    <a:pt x="622" y="3981"/>
                  </a:lnTo>
                  <a:lnTo>
                    <a:pt x="624" y="3958"/>
                  </a:lnTo>
                  <a:lnTo>
                    <a:pt x="628" y="3933"/>
                  </a:lnTo>
                  <a:lnTo>
                    <a:pt x="630" y="3908"/>
                  </a:lnTo>
                  <a:lnTo>
                    <a:pt x="632" y="3883"/>
                  </a:lnTo>
                  <a:lnTo>
                    <a:pt x="634" y="3856"/>
                  </a:lnTo>
                  <a:lnTo>
                    <a:pt x="636" y="3829"/>
                  </a:lnTo>
                  <a:lnTo>
                    <a:pt x="638" y="3803"/>
                  </a:lnTo>
                  <a:lnTo>
                    <a:pt x="640" y="3774"/>
                  </a:lnTo>
                  <a:lnTo>
                    <a:pt x="645" y="3659"/>
                  </a:lnTo>
                  <a:lnTo>
                    <a:pt x="651" y="3541"/>
                  </a:lnTo>
                  <a:lnTo>
                    <a:pt x="655" y="3422"/>
                  </a:lnTo>
                  <a:lnTo>
                    <a:pt x="661" y="3302"/>
                  </a:lnTo>
                  <a:lnTo>
                    <a:pt x="665" y="3179"/>
                  </a:lnTo>
                  <a:lnTo>
                    <a:pt x="669" y="3054"/>
                  </a:lnTo>
                  <a:lnTo>
                    <a:pt x="672" y="2929"/>
                  </a:lnTo>
                  <a:lnTo>
                    <a:pt x="676" y="2800"/>
                  </a:lnTo>
                  <a:lnTo>
                    <a:pt x="680" y="2672"/>
                  </a:lnTo>
                  <a:lnTo>
                    <a:pt x="682" y="2541"/>
                  </a:lnTo>
                  <a:lnTo>
                    <a:pt x="684" y="2409"/>
                  </a:lnTo>
                  <a:lnTo>
                    <a:pt x="686" y="2275"/>
                  </a:lnTo>
                  <a:lnTo>
                    <a:pt x="688" y="2138"/>
                  </a:lnTo>
                  <a:lnTo>
                    <a:pt x="690" y="2002"/>
                  </a:lnTo>
                  <a:lnTo>
                    <a:pt x="690" y="1862"/>
                  </a:lnTo>
                  <a:lnTo>
                    <a:pt x="690" y="1722"/>
                  </a:lnTo>
                  <a:lnTo>
                    <a:pt x="690" y="1678"/>
                  </a:lnTo>
                  <a:lnTo>
                    <a:pt x="690" y="1635"/>
                  </a:lnTo>
                  <a:lnTo>
                    <a:pt x="690" y="1593"/>
                  </a:lnTo>
                  <a:lnTo>
                    <a:pt x="690" y="1551"/>
                  </a:lnTo>
                  <a:lnTo>
                    <a:pt x="690" y="1511"/>
                  </a:lnTo>
                  <a:lnTo>
                    <a:pt x="690" y="1470"/>
                  </a:lnTo>
                  <a:lnTo>
                    <a:pt x="690" y="1430"/>
                  </a:lnTo>
                  <a:lnTo>
                    <a:pt x="690" y="1391"/>
                  </a:lnTo>
                  <a:lnTo>
                    <a:pt x="688" y="1353"/>
                  </a:lnTo>
                  <a:lnTo>
                    <a:pt x="688" y="1317"/>
                  </a:lnTo>
                  <a:lnTo>
                    <a:pt x="688" y="1280"/>
                  </a:lnTo>
                  <a:lnTo>
                    <a:pt x="688" y="1244"/>
                  </a:lnTo>
                  <a:lnTo>
                    <a:pt x="686" y="1207"/>
                  </a:lnTo>
                  <a:lnTo>
                    <a:pt x="686" y="1173"/>
                  </a:lnTo>
                  <a:lnTo>
                    <a:pt x="686" y="1140"/>
                  </a:lnTo>
                  <a:lnTo>
                    <a:pt x="684" y="1107"/>
                  </a:lnTo>
                  <a:lnTo>
                    <a:pt x="684" y="1075"/>
                  </a:lnTo>
                  <a:lnTo>
                    <a:pt x="682" y="1042"/>
                  </a:lnTo>
                  <a:lnTo>
                    <a:pt x="682" y="1011"/>
                  </a:lnTo>
                  <a:lnTo>
                    <a:pt x="680" y="981"/>
                  </a:lnTo>
                  <a:lnTo>
                    <a:pt x="680" y="952"/>
                  </a:lnTo>
                  <a:lnTo>
                    <a:pt x="678" y="923"/>
                  </a:lnTo>
                  <a:lnTo>
                    <a:pt x="678" y="894"/>
                  </a:lnTo>
                  <a:lnTo>
                    <a:pt x="676" y="866"/>
                  </a:lnTo>
                  <a:lnTo>
                    <a:pt x="676" y="839"/>
                  </a:lnTo>
                  <a:lnTo>
                    <a:pt x="674" y="814"/>
                  </a:lnTo>
                  <a:lnTo>
                    <a:pt x="672" y="787"/>
                  </a:lnTo>
                  <a:lnTo>
                    <a:pt x="670" y="762"/>
                  </a:lnTo>
                  <a:lnTo>
                    <a:pt x="670" y="739"/>
                  </a:lnTo>
                  <a:lnTo>
                    <a:pt x="669" y="716"/>
                  </a:lnTo>
                  <a:lnTo>
                    <a:pt x="667" y="693"/>
                  </a:lnTo>
                  <a:lnTo>
                    <a:pt x="665" y="670"/>
                  </a:lnTo>
                  <a:lnTo>
                    <a:pt x="661" y="635"/>
                  </a:lnTo>
                  <a:lnTo>
                    <a:pt x="655" y="603"/>
                  </a:lnTo>
                  <a:lnTo>
                    <a:pt x="649" y="572"/>
                  </a:lnTo>
                  <a:lnTo>
                    <a:pt x="645" y="541"/>
                  </a:lnTo>
                  <a:lnTo>
                    <a:pt x="640" y="514"/>
                  </a:lnTo>
                  <a:lnTo>
                    <a:pt x="634" y="487"/>
                  </a:lnTo>
                  <a:lnTo>
                    <a:pt x="628" y="462"/>
                  </a:lnTo>
                  <a:lnTo>
                    <a:pt x="622" y="437"/>
                  </a:lnTo>
                  <a:lnTo>
                    <a:pt x="617" y="416"/>
                  </a:lnTo>
                  <a:lnTo>
                    <a:pt x="611" y="395"/>
                  </a:lnTo>
                  <a:lnTo>
                    <a:pt x="605" y="376"/>
                  </a:lnTo>
                  <a:lnTo>
                    <a:pt x="599" y="359"/>
                  </a:lnTo>
                  <a:lnTo>
                    <a:pt x="594" y="341"/>
                  </a:lnTo>
                  <a:lnTo>
                    <a:pt x="588" y="328"/>
                  </a:lnTo>
                  <a:lnTo>
                    <a:pt x="582" y="315"/>
                  </a:lnTo>
                  <a:lnTo>
                    <a:pt x="576" y="303"/>
                  </a:lnTo>
                  <a:lnTo>
                    <a:pt x="569" y="278"/>
                  </a:lnTo>
                  <a:lnTo>
                    <a:pt x="563" y="255"/>
                  </a:lnTo>
                  <a:lnTo>
                    <a:pt x="557" y="232"/>
                  </a:lnTo>
                  <a:lnTo>
                    <a:pt x="551" y="211"/>
                  </a:lnTo>
                  <a:lnTo>
                    <a:pt x="548" y="190"/>
                  </a:lnTo>
                  <a:lnTo>
                    <a:pt x="544" y="171"/>
                  </a:lnTo>
                  <a:lnTo>
                    <a:pt x="540" y="151"/>
                  </a:lnTo>
                  <a:lnTo>
                    <a:pt x="538" y="134"/>
                  </a:lnTo>
                  <a:lnTo>
                    <a:pt x="538" y="119"/>
                  </a:lnTo>
                  <a:lnTo>
                    <a:pt x="540" y="103"/>
                  </a:lnTo>
                  <a:lnTo>
                    <a:pt x="542" y="88"/>
                  </a:lnTo>
                  <a:lnTo>
                    <a:pt x="546" y="75"/>
                  </a:lnTo>
                  <a:lnTo>
                    <a:pt x="550" y="63"/>
                  </a:lnTo>
                  <a:lnTo>
                    <a:pt x="555" y="52"/>
                  </a:lnTo>
                  <a:lnTo>
                    <a:pt x="561" y="42"/>
                  </a:lnTo>
                  <a:lnTo>
                    <a:pt x="567" y="32"/>
                  </a:lnTo>
                  <a:lnTo>
                    <a:pt x="574" y="25"/>
                  </a:lnTo>
                  <a:lnTo>
                    <a:pt x="584" y="17"/>
                  </a:lnTo>
                  <a:lnTo>
                    <a:pt x="594" y="11"/>
                  </a:lnTo>
                  <a:lnTo>
                    <a:pt x="605" y="7"/>
                  </a:lnTo>
                  <a:lnTo>
                    <a:pt x="617" y="4"/>
                  </a:lnTo>
                  <a:lnTo>
                    <a:pt x="630" y="2"/>
                  </a:lnTo>
                  <a:lnTo>
                    <a:pt x="644" y="0"/>
                  </a:lnTo>
                  <a:lnTo>
                    <a:pt x="65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5" name="Freeform 29"/>
            <p:cNvSpPr>
              <a:spLocks/>
            </p:cNvSpPr>
            <p:nvPr/>
          </p:nvSpPr>
          <p:spPr bwMode="auto">
            <a:xfrm>
              <a:off x="2452957" y="2544769"/>
              <a:ext cx="713014" cy="463348"/>
            </a:xfrm>
            <a:custGeom>
              <a:avLst/>
              <a:gdLst>
                <a:gd name="T0" fmla="*/ 1429539319 w 2303"/>
                <a:gd name="T1" fmla="*/ 1259681 h 1374"/>
                <a:gd name="T2" fmla="*/ 1438997777 w 2303"/>
                <a:gd name="T3" fmla="*/ 5670547 h 1374"/>
                <a:gd name="T4" fmla="*/ 1445303680 w 2303"/>
                <a:gd name="T5" fmla="*/ 11970537 h 1374"/>
                <a:gd name="T6" fmla="*/ 1449718050 w 2303"/>
                <a:gd name="T7" fmla="*/ 22681394 h 1374"/>
                <a:gd name="T8" fmla="*/ 1452240094 w 2303"/>
                <a:gd name="T9" fmla="*/ 35912408 h 1374"/>
                <a:gd name="T10" fmla="*/ 1450979072 w 2303"/>
                <a:gd name="T11" fmla="*/ 47252705 h 1374"/>
                <a:gd name="T12" fmla="*/ 1447825724 w 2303"/>
                <a:gd name="T13" fmla="*/ 55443417 h 1374"/>
                <a:gd name="T14" fmla="*/ 1440258799 w 2303"/>
                <a:gd name="T15" fmla="*/ 64893797 h 1374"/>
                <a:gd name="T16" fmla="*/ 1429539319 w 2303"/>
                <a:gd name="T17" fmla="*/ 76234888 h 1374"/>
                <a:gd name="T18" fmla="*/ 1416297003 w 2303"/>
                <a:gd name="T19" fmla="*/ 85685268 h 1374"/>
                <a:gd name="T20" fmla="*/ 1392964923 w 2303"/>
                <a:gd name="T21" fmla="*/ 102696110 h 1374"/>
                <a:gd name="T22" fmla="*/ 1357021832 w 2303"/>
                <a:gd name="T23" fmla="*/ 130417831 h 1374"/>
                <a:gd name="T24" fmla="*/ 1316664370 w 2303"/>
                <a:gd name="T25" fmla="*/ 160659681 h 1374"/>
                <a:gd name="T26" fmla="*/ 1271892538 w 2303"/>
                <a:gd name="T27" fmla="*/ 192162006 h 1374"/>
                <a:gd name="T28" fmla="*/ 1224598663 w 2303"/>
                <a:gd name="T29" fmla="*/ 224924060 h 1374"/>
                <a:gd name="T30" fmla="*/ 1174151439 w 2303"/>
                <a:gd name="T31" fmla="*/ 259575982 h 1374"/>
                <a:gd name="T32" fmla="*/ 1119290638 w 2303"/>
                <a:gd name="T33" fmla="*/ 297378295 h 1374"/>
                <a:gd name="T34" fmla="*/ 1062537511 w 2303"/>
                <a:gd name="T35" fmla="*/ 335810845 h 1374"/>
                <a:gd name="T36" fmla="*/ 1000740297 w 2303"/>
                <a:gd name="T37" fmla="*/ 377392992 h 1374"/>
                <a:gd name="T38" fmla="*/ 937051550 w 2303"/>
                <a:gd name="T39" fmla="*/ 419605476 h 1374"/>
                <a:gd name="T40" fmla="*/ 868947638 w 2303"/>
                <a:gd name="T41" fmla="*/ 464338014 h 1374"/>
                <a:gd name="T42" fmla="*/ 792646887 w 2303"/>
                <a:gd name="T43" fmla="*/ 514741098 h 1374"/>
                <a:gd name="T44" fmla="*/ 709409920 w 2303"/>
                <a:gd name="T45" fmla="*/ 570814728 h 1374"/>
                <a:gd name="T46" fmla="*/ 619866256 w 2303"/>
                <a:gd name="T47" fmla="*/ 632558902 h 1374"/>
                <a:gd name="T48" fmla="*/ 526539527 w 2303"/>
                <a:gd name="T49" fmla="*/ 699972829 h 1374"/>
                <a:gd name="T50" fmla="*/ 426906894 w 2303"/>
                <a:gd name="T51" fmla="*/ 772427064 h 1374"/>
                <a:gd name="T52" fmla="*/ 354389308 w 2303"/>
                <a:gd name="T53" fmla="*/ 830390610 h 1374"/>
                <a:gd name="T54" fmla="*/ 341146991 w 2303"/>
                <a:gd name="T55" fmla="*/ 844252054 h 1374"/>
                <a:gd name="T56" fmla="*/ 329165696 w 2303"/>
                <a:gd name="T57" fmla="*/ 853702433 h 1374"/>
                <a:gd name="T58" fmla="*/ 318446216 w 2303"/>
                <a:gd name="T59" fmla="*/ 860632659 h 1374"/>
                <a:gd name="T60" fmla="*/ 305834410 w 2303"/>
                <a:gd name="T61" fmla="*/ 864413287 h 1374"/>
                <a:gd name="T62" fmla="*/ 285655679 w 2303"/>
                <a:gd name="T63" fmla="*/ 865672967 h 1374"/>
                <a:gd name="T64" fmla="*/ 252865143 w 2303"/>
                <a:gd name="T65" fmla="*/ 859372979 h 1374"/>
                <a:gd name="T66" fmla="*/ 217552562 w 2303"/>
                <a:gd name="T67" fmla="*/ 847401651 h 1374"/>
                <a:gd name="T68" fmla="*/ 179086584 w 2303"/>
                <a:gd name="T69" fmla="*/ 827240219 h 1374"/>
                <a:gd name="T70" fmla="*/ 139359633 w 2303"/>
                <a:gd name="T71" fmla="*/ 799518523 h 1374"/>
                <a:gd name="T72" fmla="*/ 95218287 w 2303"/>
                <a:gd name="T73" fmla="*/ 764236364 h 1374"/>
                <a:gd name="T74" fmla="*/ 63058261 w 2303"/>
                <a:gd name="T75" fmla="*/ 731474359 h 1374"/>
                <a:gd name="T76" fmla="*/ 37204920 w 2303"/>
                <a:gd name="T77" fmla="*/ 702492983 h 1374"/>
                <a:gd name="T78" fmla="*/ 18287204 w 2303"/>
                <a:gd name="T79" fmla="*/ 676030967 h 1374"/>
                <a:gd name="T80" fmla="*/ 5675394 w 2303"/>
                <a:gd name="T81" fmla="*/ 652720136 h 1374"/>
                <a:gd name="T82" fmla="*/ 0 w 2303"/>
                <a:gd name="T83" fmla="*/ 632558902 h 1374"/>
                <a:gd name="T84" fmla="*/ 1261022 w 2303"/>
                <a:gd name="T85" fmla="*/ 618067420 h 1374"/>
                <a:gd name="T86" fmla="*/ 11981298 w 2303"/>
                <a:gd name="T87" fmla="*/ 607986804 h 1374"/>
                <a:gd name="T88" fmla="*/ 31529527 w 2303"/>
                <a:gd name="T89" fmla="*/ 602317052 h 1374"/>
                <a:gd name="T90" fmla="*/ 66211609 w 2303"/>
                <a:gd name="T91" fmla="*/ 597276744 h 1374"/>
                <a:gd name="T92" fmla="*/ 101524190 w 2303"/>
                <a:gd name="T93" fmla="*/ 590975961 h 1374"/>
                <a:gd name="T94" fmla="*/ 147557068 w 2303"/>
                <a:gd name="T95" fmla="*/ 576485273 h 1374"/>
                <a:gd name="T96" fmla="*/ 215029724 w 2303"/>
                <a:gd name="T97" fmla="*/ 548763577 h 1374"/>
                <a:gd name="T98" fmla="*/ 359434189 w 2303"/>
                <a:gd name="T99" fmla="*/ 490800030 h 1374"/>
                <a:gd name="T100" fmla="*/ 527800549 w 2303"/>
                <a:gd name="T101" fmla="*/ 419605476 h 1374"/>
                <a:gd name="T102" fmla="*/ 718868378 w 2303"/>
                <a:gd name="T103" fmla="*/ 333290690 h 1374"/>
                <a:gd name="T104" fmla="*/ 934528712 w 2303"/>
                <a:gd name="T105" fmla="*/ 231854286 h 1374"/>
                <a:gd name="T106" fmla="*/ 1172890417 w 2303"/>
                <a:gd name="T107" fmla="*/ 115927143 h 1374"/>
                <a:gd name="T108" fmla="*/ 1288917920 w 2303"/>
                <a:gd name="T109" fmla="*/ 55443417 h 1374"/>
                <a:gd name="T110" fmla="*/ 1331167709 w 2303"/>
                <a:gd name="T111" fmla="*/ 34651934 h 1374"/>
                <a:gd name="T112" fmla="*/ 1365219268 w 2303"/>
                <a:gd name="T113" fmla="*/ 17641086 h 1374"/>
                <a:gd name="T114" fmla="*/ 1390442880 w 2303"/>
                <a:gd name="T115" fmla="*/ 6930229 h 1374"/>
                <a:gd name="T116" fmla="*/ 1408729284 w 2303"/>
                <a:gd name="T117" fmla="*/ 1259681 h 1374"/>
                <a:gd name="T118" fmla="*/ 1417558024 w 2303"/>
                <a:gd name="T119" fmla="*/ 0 h 13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3"/>
                <a:gd name="T181" fmla="*/ 0 h 1374"/>
                <a:gd name="T182" fmla="*/ 2303 w 2303"/>
                <a:gd name="T183" fmla="*/ 1374 h 13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3" h="1374">
                  <a:moveTo>
                    <a:pt x="2248" y="0"/>
                  </a:moveTo>
                  <a:lnTo>
                    <a:pt x="2259" y="2"/>
                  </a:lnTo>
                  <a:lnTo>
                    <a:pt x="2267" y="2"/>
                  </a:lnTo>
                  <a:lnTo>
                    <a:pt x="2271" y="3"/>
                  </a:lnTo>
                  <a:lnTo>
                    <a:pt x="2276" y="5"/>
                  </a:lnTo>
                  <a:lnTo>
                    <a:pt x="2282" y="9"/>
                  </a:lnTo>
                  <a:lnTo>
                    <a:pt x="2286" y="11"/>
                  </a:lnTo>
                  <a:lnTo>
                    <a:pt x="2290" y="15"/>
                  </a:lnTo>
                  <a:lnTo>
                    <a:pt x="2292" y="19"/>
                  </a:lnTo>
                  <a:lnTo>
                    <a:pt x="2296" y="25"/>
                  </a:lnTo>
                  <a:lnTo>
                    <a:pt x="2298" y="30"/>
                  </a:lnTo>
                  <a:lnTo>
                    <a:pt x="2299" y="36"/>
                  </a:lnTo>
                  <a:lnTo>
                    <a:pt x="2301" y="42"/>
                  </a:lnTo>
                  <a:lnTo>
                    <a:pt x="2303" y="50"/>
                  </a:lnTo>
                  <a:lnTo>
                    <a:pt x="2303" y="57"/>
                  </a:lnTo>
                  <a:lnTo>
                    <a:pt x="2303" y="65"/>
                  </a:lnTo>
                  <a:lnTo>
                    <a:pt x="2303" y="69"/>
                  </a:lnTo>
                  <a:lnTo>
                    <a:pt x="2301" y="75"/>
                  </a:lnTo>
                  <a:lnTo>
                    <a:pt x="2301" y="78"/>
                  </a:lnTo>
                  <a:lnTo>
                    <a:pt x="2299" y="84"/>
                  </a:lnTo>
                  <a:lnTo>
                    <a:pt x="2296" y="88"/>
                  </a:lnTo>
                  <a:lnTo>
                    <a:pt x="2292" y="94"/>
                  </a:lnTo>
                  <a:lnTo>
                    <a:pt x="2288" y="99"/>
                  </a:lnTo>
                  <a:lnTo>
                    <a:pt x="2284" y="103"/>
                  </a:lnTo>
                  <a:lnTo>
                    <a:pt x="2278" y="109"/>
                  </a:lnTo>
                  <a:lnTo>
                    <a:pt x="2275" y="115"/>
                  </a:lnTo>
                  <a:lnTo>
                    <a:pt x="2267" y="121"/>
                  </a:lnTo>
                  <a:lnTo>
                    <a:pt x="2261" y="124"/>
                  </a:lnTo>
                  <a:lnTo>
                    <a:pt x="2253" y="130"/>
                  </a:lnTo>
                  <a:lnTo>
                    <a:pt x="2246" y="136"/>
                  </a:lnTo>
                  <a:lnTo>
                    <a:pt x="2236" y="142"/>
                  </a:lnTo>
                  <a:lnTo>
                    <a:pt x="2228" y="149"/>
                  </a:lnTo>
                  <a:lnTo>
                    <a:pt x="2209" y="163"/>
                  </a:lnTo>
                  <a:lnTo>
                    <a:pt x="2190" y="178"/>
                  </a:lnTo>
                  <a:lnTo>
                    <a:pt x="2171" y="192"/>
                  </a:lnTo>
                  <a:lnTo>
                    <a:pt x="2152" y="207"/>
                  </a:lnTo>
                  <a:lnTo>
                    <a:pt x="2131" y="222"/>
                  </a:lnTo>
                  <a:lnTo>
                    <a:pt x="2109" y="238"/>
                  </a:lnTo>
                  <a:lnTo>
                    <a:pt x="2088" y="255"/>
                  </a:lnTo>
                  <a:lnTo>
                    <a:pt x="2065" y="270"/>
                  </a:lnTo>
                  <a:lnTo>
                    <a:pt x="2042" y="288"/>
                  </a:lnTo>
                  <a:lnTo>
                    <a:pt x="2017" y="305"/>
                  </a:lnTo>
                  <a:lnTo>
                    <a:pt x="1994" y="322"/>
                  </a:lnTo>
                  <a:lnTo>
                    <a:pt x="1969" y="339"/>
                  </a:lnTo>
                  <a:lnTo>
                    <a:pt x="1942" y="357"/>
                  </a:lnTo>
                  <a:lnTo>
                    <a:pt x="1917" y="376"/>
                  </a:lnTo>
                  <a:lnTo>
                    <a:pt x="1891" y="395"/>
                  </a:lnTo>
                  <a:lnTo>
                    <a:pt x="1862" y="412"/>
                  </a:lnTo>
                  <a:lnTo>
                    <a:pt x="1835" y="432"/>
                  </a:lnTo>
                  <a:lnTo>
                    <a:pt x="1806" y="453"/>
                  </a:lnTo>
                  <a:lnTo>
                    <a:pt x="1775" y="472"/>
                  </a:lnTo>
                  <a:lnTo>
                    <a:pt x="1747" y="493"/>
                  </a:lnTo>
                  <a:lnTo>
                    <a:pt x="1716" y="512"/>
                  </a:lnTo>
                  <a:lnTo>
                    <a:pt x="1685" y="533"/>
                  </a:lnTo>
                  <a:lnTo>
                    <a:pt x="1653" y="554"/>
                  </a:lnTo>
                  <a:lnTo>
                    <a:pt x="1620" y="576"/>
                  </a:lnTo>
                  <a:lnTo>
                    <a:pt x="1587" y="599"/>
                  </a:lnTo>
                  <a:lnTo>
                    <a:pt x="1555" y="620"/>
                  </a:lnTo>
                  <a:lnTo>
                    <a:pt x="1520" y="643"/>
                  </a:lnTo>
                  <a:lnTo>
                    <a:pt x="1486" y="666"/>
                  </a:lnTo>
                  <a:lnTo>
                    <a:pt x="1451" y="689"/>
                  </a:lnTo>
                  <a:lnTo>
                    <a:pt x="1415" y="714"/>
                  </a:lnTo>
                  <a:lnTo>
                    <a:pt x="1378" y="737"/>
                  </a:lnTo>
                  <a:lnTo>
                    <a:pt x="1342" y="762"/>
                  </a:lnTo>
                  <a:lnTo>
                    <a:pt x="1299" y="789"/>
                  </a:lnTo>
                  <a:lnTo>
                    <a:pt x="1257" y="817"/>
                  </a:lnTo>
                  <a:lnTo>
                    <a:pt x="1213" y="846"/>
                  </a:lnTo>
                  <a:lnTo>
                    <a:pt x="1169" y="875"/>
                  </a:lnTo>
                  <a:lnTo>
                    <a:pt x="1125" y="906"/>
                  </a:lnTo>
                  <a:lnTo>
                    <a:pt x="1079" y="938"/>
                  </a:lnTo>
                  <a:lnTo>
                    <a:pt x="1031" y="971"/>
                  </a:lnTo>
                  <a:lnTo>
                    <a:pt x="983" y="1004"/>
                  </a:lnTo>
                  <a:lnTo>
                    <a:pt x="935" y="1038"/>
                  </a:lnTo>
                  <a:lnTo>
                    <a:pt x="885" y="1075"/>
                  </a:lnTo>
                  <a:lnTo>
                    <a:pt x="835" y="1111"/>
                  </a:lnTo>
                  <a:lnTo>
                    <a:pt x="783" y="1148"/>
                  </a:lnTo>
                  <a:lnTo>
                    <a:pt x="731" y="1186"/>
                  </a:lnTo>
                  <a:lnTo>
                    <a:pt x="677" y="1226"/>
                  </a:lnTo>
                  <a:lnTo>
                    <a:pt x="624" y="1269"/>
                  </a:lnTo>
                  <a:lnTo>
                    <a:pt x="570" y="1311"/>
                  </a:lnTo>
                  <a:lnTo>
                    <a:pt x="562" y="1318"/>
                  </a:lnTo>
                  <a:lnTo>
                    <a:pt x="555" y="1326"/>
                  </a:lnTo>
                  <a:lnTo>
                    <a:pt x="549" y="1332"/>
                  </a:lnTo>
                  <a:lnTo>
                    <a:pt x="541" y="1340"/>
                  </a:lnTo>
                  <a:lnTo>
                    <a:pt x="535" y="1345"/>
                  </a:lnTo>
                  <a:lnTo>
                    <a:pt x="530" y="1351"/>
                  </a:lnTo>
                  <a:lnTo>
                    <a:pt x="522" y="1355"/>
                  </a:lnTo>
                  <a:lnTo>
                    <a:pt x="516" y="1359"/>
                  </a:lnTo>
                  <a:lnTo>
                    <a:pt x="510" y="1363"/>
                  </a:lnTo>
                  <a:lnTo>
                    <a:pt x="505" y="1366"/>
                  </a:lnTo>
                  <a:lnTo>
                    <a:pt x="497" y="1368"/>
                  </a:lnTo>
                  <a:lnTo>
                    <a:pt x="491" y="1370"/>
                  </a:lnTo>
                  <a:lnTo>
                    <a:pt x="485" y="1372"/>
                  </a:lnTo>
                  <a:lnTo>
                    <a:pt x="480" y="1374"/>
                  </a:lnTo>
                  <a:lnTo>
                    <a:pt x="468" y="1374"/>
                  </a:lnTo>
                  <a:lnTo>
                    <a:pt x="453" y="1374"/>
                  </a:lnTo>
                  <a:lnTo>
                    <a:pt x="436" y="1372"/>
                  </a:lnTo>
                  <a:lnTo>
                    <a:pt x="418" y="1368"/>
                  </a:lnTo>
                  <a:lnTo>
                    <a:pt x="401" y="1364"/>
                  </a:lnTo>
                  <a:lnTo>
                    <a:pt x="384" y="1359"/>
                  </a:lnTo>
                  <a:lnTo>
                    <a:pt x="364" y="1353"/>
                  </a:lnTo>
                  <a:lnTo>
                    <a:pt x="345" y="1345"/>
                  </a:lnTo>
                  <a:lnTo>
                    <a:pt x="326" y="1336"/>
                  </a:lnTo>
                  <a:lnTo>
                    <a:pt x="305" y="1324"/>
                  </a:lnTo>
                  <a:lnTo>
                    <a:pt x="284" y="1313"/>
                  </a:lnTo>
                  <a:lnTo>
                    <a:pt x="263" y="1299"/>
                  </a:lnTo>
                  <a:lnTo>
                    <a:pt x="242" y="1286"/>
                  </a:lnTo>
                  <a:lnTo>
                    <a:pt x="221" y="1269"/>
                  </a:lnTo>
                  <a:lnTo>
                    <a:pt x="197" y="1251"/>
                  </a:lnTo>
                  <a:lnTo>
                    <a:pt x="174" y="1234"/>
                  </a:lnTo>
                  <a:lnTo>
                    <a:pt x="151" y="1213"/>
                  </a:lnTo>
                  <a:lnTo>
                    <a:pt x="132" y="1196"/>
                  </a:lnTo>
                  <a:lnTo>
                    <a:pt x="115" y="1178"/>
                  </a:lnTo>
                  <a:lnTo>
                    <a:pt x="100" y="1161"/>
                  </a:lnTo>
                  <a:lnTo>
                    <a:pt x="84" y="1146"/>
                  </a:lnTo>
                  <a:lnTo>
                    <a:pt x="71" y="1130"/>
                  </a:lnTo>
                  <a:lnTo>
                    <a:pt x="59" y="1115"/>
                  </a:lnTo>
                  <a:lnTo>
                    <a:pt x="48" y="1100"/>
                  </a:lnTo>
                  <a:lnTo>
                    <a:pt x="38" y="1086"/>
                  </a:lnTo>
                  <a:lnTo>
                    <a:pt x="29" y="1073"/>
                  </a:lnTo>
                  <a:lnTo>
                    <a:pt x="21" y="1059"/>
                  </a:lnTo>
                  <a:lnTo>
                    <a:pt x="13" y="1048"/>
                  </a:lnTo>
                  <a:lnTo>
                    <a:pt x="9" y="1036"/>
                  </a:lnTo>
                  <a:lnTo>
                    <a:pt x="4" y="1025"/>
                  </a:lnTo>
                  <a:lnTo>
                    <a:pt x="2" y="1015"/>
                  </a:lnTo>
                  <a:lnTo>
                    <a:pt x="0" y="1004"/>
                  </a:lnTo>
                  <a:lnTo>
                    <a:pt x="0" y="994"/>
                  </a:lnTo>
                  <a:lnTo>
                    <a:pt x="0" y="986"/>
                  </a:lnTo>
                  <a:lnTo>
                    <a:pt x="2" y="981"/>
                  </a:lnTo>
                  <a:lnTo>
                    <a:pt x="7" y="975"/>
                  </a:lnTo>
                  <a:lnTo>
                    <a:pt x="13" y="969"/>
                  </a:lnTo>
                  <a:lnTo>
                    <a:pt x="19" y="965"/>
                  </a:lnTo>
                  <a:lnTo>
                    <a:pt x="29" y="961"/>
                  </a:lnTo>
                  <a:lnTo>
                    <a:pt x="38" y="958"/>
                  </a:lnTo>
                  <a:lnTo>
                    <a:pt x="50" y="956"/>
                  </a:lnTo>
                  <a:lnTo>
                    <a:pt x="69" y="954"/>
                  </a:lnTo>
                  <a:lnTo>
                    <a:pt x="88" y="952"/>
                  </a:lnTo>
                  <a:lnTo>
                    <a:pt x="105" y="948"/>
                  </a:lnTo>
                  <a:lnTo>
                    <a:pt x="125" y="946"/>
                  </a:lnTo>
                  <a:lnTo>
                    <a:pt x="144" y="942"/>
                  </a:lnTo>
                  <a:lnTo>
                    <a:pt x="161" y="938"/>
                  </a:lnTo>
                  <a:lnTo>
                    <a:pt x="180" y="933"/>
                  </a:lnTo>
                  <a:lnTo>
                    <a:pt x="197" y="929"/>
                  </a:lnTo>
                  <a:lnTo>
                    <a:pt x="234" y="915"/>
                  </a:lnTo>
                  <a:lnTo>
                    <a:pt x="270" y="902"/>
                  </a:lnTo>
                  <a:lnTo>
                    <a:pt x="305" y="888"/>
                  </a:lnTo>
                  <a:lnTo>
                    <a:pt x="341" y="871"/>
                  </a:lnTo>
                  <a:lnTo>
                    <a:pt x="412" y="842"/>
                  </a:lnTo>
                  <a:lnTo>
                    <a:pt x="489" y="812"/>
                  </a:lnTo>
                  <a:lnTo>
                    <a:pt x="570" y="779"/>
                  </a:lnTo>
                  <a:lnTo>
                    <a:pt x="654" y="744"/>
                  </a:lnTo>
                  <a:lnTo>
                    <a:pt x="743" y="706"/>
                  </a:lnTo>
                  <a:lnTo>
                    <a:pt x="837" y="666"/>
                  </a:lnTo>
                  <a:lnTo>
                    <a:pt x="933" y="624"/>
                  </a:lnTo>
                  <a:lnTo>
                    <a:pt x="1034" y="577"/>
                  </a:lnTo>
                  <a:lnTo>
                    <a:pt x="1140" y="529"/>
                  </a:lnTo>
                  <a:lnTo>
                    <a:pt x="1249" y="478"/>
                  </a:lnTo>
                  <a:lnTo>
                    <a:pt x="1365" y="426"/>
                  </a:lnTo>
                  <a:lnTo>
                    <a:pt x="1482" y="368"/>
                  </a:lnTo>
                  <a:lnTo>
                    <a:pt x="1603" y="311"/>
                  </a:lnTo>
                  <a:lnTo>
                    <a:pt x="1729" y="247"/>
                  </a:lnTo>
                  <a:lnTo>
                    <a:pt x="1860" y="184"/>
                  </a:lnTo>
                  <a:lnTo>
                    <a:pt x="1994" y="117"/>
                  </a:lnTo>
                  <a:lnTo>
                    <a:pt x="2019" y="101"/>
                  </a:lnTo>
                  <a:lnTo>
                    <a:pt x="2044" y="88"/>
                  </a:lnTo>
                  <a:lnTo>
                    <a:pt x="2069" y="76"/>
                  </a:lnTo>
                  <a:lnTo>
                    <a:pt x="2090" y="65"/>
                  </a:lnTo>
                  <a:lnTo>
                    <a:pt x="2111" y="55"/>
                  </a:lnTo>
                  <a:lnTo>
                    <a:pt x="2131" y="46"/>
                  </a:lnTo>
                  <a:lnTo>
                    <a:pt x="2148" y="36"/>
                  </a:lnTo>
                  <a:lnTo>
                    <a:pt x="2165" y="28"/>
                  </a:lnTo>
                  <a:lnTo>
                    <a:pt x="2180" y="23"/>
                  </a:lnTo>
                  <a:lnTo>
                    <a:pt x="2194" y="17"/>
                  </a:lnTo>
                  <a:lnTo>
                    <a:pt x="2205" y="11"/>
                  </a:lnTo>
                  <a:lnTo>
                    <a:pt x="2217" y="7"/>
                  </a:lnTo>
                  <a:lnTo>
                    <a:pt x="2227" y="3"/>
                  </a:lnTo>
                  <a:lnTo>
                    <a:pt x="2234" y="2"/>
                  </a:lnTo>
                  <a:lnTo>
                    <a:pt x="2242" y="0"/>
                  </a:lnTo>
                  <a:lnTo>
                    <a:pt x="224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32214" y="4419600"/>
            <a:ext cx="1676400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打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电话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5400" y="3168322"/>
            <a:ext cx="1371600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打包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1456" y="4392438"/>
            <a:ext cx="1810512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风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吹</a:t>
            </a:r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雨打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72911" y="3187987"/>
            <a:ext cx="1371600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打工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10400" y="45720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60398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964</Words>
  <Application>Microsoft Office PowerPoint</Application>
  <PresentationFormat>On-screen Show (4:3)</PresentationFormat>
  <Paragraphs>157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Yali</dc:creator>
  <cp:lastModifiedBy>Meishing</cp:lastModifiedBy>
  <cp:revision>8</cp:revision>
  <dcterms:created xsi:type="dcterms:W3CDTF">2014-07-09T05:33:26Z</dcterms:created>
  <dcterms:modified xsi:type="dcterms:W3CDTF">2014-08-23T13:34:21Z</dcterms:modified>
</cp:coreProperties>
</file>